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9"/>
  </p:notesMasterIdLst>
  <p:handoutMasterIdLst>
    <p:handoutMasterId r:id="rId10"/>
  </p:handoutMasterIdLst>
  <p:sldIdLst>
    <p:sldId id="410" r:id="rId5"/>
    <p:sldId id="383" r:id="rId6"/>
    <p:sldId id="411" r:id="rId7"/>
    <p:sldId id="4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91" autoAdjust="0"/>
    <p:restoredTop sz="96327" autoAdjust="0"/>
  </p:normalViewPr>
  <p:slideViewPr>
    <p:cSldViewPr snapToGrid="0">
      <p:cViewPr varScale="1">
        <p:scale>
          <a:sx n="212" d="100"/>
          <a:sy n="212" d="100"/>
        </p:scale>
        <p:origin x="144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2/14/25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2/14/25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416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73454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H="1" flipV="1">
            <a:off x="-684565" y="-74407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8041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1016892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757821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2580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712" r:id="rId6"/>
    <p:sldLayoutId id="2147483659" r:id="rId7"/>
    <p:sldLayoutId id="2147483709" r:id="rId8"/>
    <p:sldLayoutId id="2147483708" r:id="rId9"/>
    <p:sldLayoutId id="2147483707" r:id="rId10"/>
    <p:sldLayoutId id="2147483706" r:id="rId11"/>
    <p:sldLayoutId id="2147483705" r:id="rId12"/>
    <p:sldLayoutId id="2147483704" r:id="rId13"/>
    <p:sldLayoutId id="2147483703" r:id="rId14"/>
    <p:sldLayoutId id="2147483713" r:id="rId15"/>
    <p:sldLayoutId id="2147483714" r:id="rId16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09904" y="2572569"/>
            <a:ext cx="5486400" cy="1130749"/>
          </a:xfrm>
        </p:spPr>
        <p:txBody>
          <a:bodyPr/>
          <a:lstStyle/>
          <a:p>
            <a:r>
              <a:rPr lang="en-US" dirty="0"/>
              <a:t>Java</a:t>
            </a:r>
            <a:r>
              <a:rPr lang="zh-TW" altLang="en-US" dirty="0"/>
              <a:t>第</a:t>
            </a:r>
            <a:r>
              <a:rPr lang="en-US" altLang="zh-TW" dirty="0"/>
              <a:t>32</a:t>
            </a:r>
            <a:r>
              <a:rPr lang="zh-TW" altLang="en-US" dirty="0"/>
              <a:t>堂</a:t>
            </a:r>
            <a:endParaRPr lang="en-US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87A5712C-5515-AE5A-63F0-35C85AD53F50}"/>
              </a:ext>
            </a:extLst>
          </p:cNvPr>
          <p:cNvSpPr txBox="1">
            <a:spLocks/>
          </p:cNvSpPr>
          <p:nvPr/>
        </p:nvSpPr>
        <p:spPr>
          <a:xfrm>
            <a:off x="6309904" y="3958753"/>
            <a:ext cx="5486400" cy="113074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1" i="0" kern="1200" spc="1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Peter</a:t>
            </a:r>
            <a:endParaRPr lang="en-US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B89E98A-76F2-4727-E87C-044AFBFBFC9D}"/>
              </a:ext>
            </a:extLst>
          </p:cNvPr>
          <p:cNvGrpSpPr/>
          <p:nvPr/>
        </p:nvGrpSpPr>
        <p:grpSpPr>
          <a:xfrm>
            <a:off x="8895249" y="166915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C99B37E1-0662-AF06-BA59-08807A76CAE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7B61884D-384E-35D2-B0C1-7CC17FB9451F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 dirty="0"/>
                <a:t>香港編程學會</a:t>
              </a:r>
              <a:endParaRPr lang="en-US" sz="3000" dirty="0"/>
            </a:p>
          </p:txBody>
        </p:sp>
      </p:grpSp>
      <p:pic>
        <p:nvPicPr>
          <p:cNvPr id="1026" name="Picture 2" descr="Join the largest learning event in history, December 9-15, 2024">
            <a:extLst>
              <a:ext uri="{FF2B5EF4-FFF2-40B4-BE49-F238E27FC236}">
                <a16:creationId xmlns:a16="http://schemas.microsoft.com/office/drawing/2014/main" id="{F575A8F0-1B49-E870-41AA-F2F0F4B48D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5825" y="339465"/>
            <a:ext cx="2369303" cy="236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0BF65-C84B-45C3-72CA-AFDA68851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89572"/>
            <a:ext cx="6787747" cy="1593507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EBC2C-6DD7-5003-38EB-40753046FE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3725" y="2281238"/>
            <a:ext cx="10590742" cy="3709987"/>
          </a:xfrm>
        </p:spPr>
        <p:txBody>
          <a:bodyPr tIns="457200">
            <a:normAutofit/>
          </a:bodyPr>
          <a:lstStyle/>
          <a:p>
            <a:pPr lvl="1"/>
            <a:r>
              <a:rPr lang="en-US" sz="4400" dirty="0"/>
              <a:t>Debug Tool</a:t>
            </a:r>
          </a:p>
          <a:p>
            <a:pPr lvl="1"/>
            <a:r>
              <a:rPr lang="en-US" altLang="zh-TW" sz="4400" dirty="0"/>
              <a:t>OOP in Java Swing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D9B5BC5-F1A0-4E5F-E5DA-3003FF6BD7F9}"/>
              </a:ext>
            </a:extLst>
          </p:cNvPr>
          <p:cNvGrpSpPr/>
          <p:nvPr/>
        </p:nvGrpSpPr>
        <p:grpSpPr>
          <a:xfrm>
            <a:off x="8763996" y="6138953"/>
            <a:ext cx="3204873" cy="573461"/>
            <a:chOff x="8987127" y="145039"/>
            <a:chExt cx="3204873" cy="573461"/>
          </a:xfrm>
        </p:grpSpPr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92E4A975-0B7C-2B0A-C6D2-503D3A052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987127" y="145039"/>
              <a:ext cx="618692" cy="573461"/>
            </a:xfrm>
            <a:prstGeom prst="rect">
              <a:avLst/>
            </a:prstGeom>
          </p:spPr>
        </p:pic>
        <p:sp>
          <p:nvSpPr>
            <p:cNvPr id="6" name="Title 1">
              <a:extLst>
                <a:ext uri="{FF2B5EF4-FFF2-40B4-BE49-F238E27FC236}">
                  <a16:creationId xmlns:a16="http://schemas.microsoft.com/office/drawing/2014/main" id="{CE3C53A2-50A2-3211-3E49-A00FAACE30AE}"/>
                </a:ext>
              </a:extLst>
            </p:cNvPr>
            <p:cNvSpPr txBox="1">
              <a:spLocks/>
            </p:cNvSpPr>
            <p:nvPr/>
          </p:nvSpPr>
          <p:spPr>
            <a:xfrm>
              <a:off x="9727359" y="187006"/>
              <a:ext cx="2464641" cy="489528"/>
            </a:xfrm>
            <a:prstGeom prst="rect">
              <a:avLst/>
            </a:prstGeom>
          </p:spPr>
          <p:txBody>
            <a:bodyPr vert="horz" lIns="0" tIns="0" rIns="0" bIns="0" rtlCol="0" anchor="b">
              <a:noAutofit/>
            </a:bodyPr>
            <a:lstStyle>
              <a:lvl1pPr algn="l" defTabSz="914400" rtl="0" eaLnBrk="1" latinLnBrk="0" hangingPunct="1">
                <a:lnSpc>
                  <a:spcPct val="80000"/>
                </a:lnSpc>
                <a:spcBef>
                  <a:spcPct val="0"/>
                </a:spcBef>
                <a:buNone/>
                <a:defRPr sz="6000" b="1" i="0" kern="1200" spc="100" baseline="0">
                  <a:solidFill>
                    <a:schemeClr val="bg1"/>
                  </a:solidFill>
                  <a:latin typeface="+mj-lt"/>
                  <a:ea typeface="+mj-ea"/>
                  <a:cs typeface="+mj-cs"/>
                </a:defRPr>
              </a:lvl1pPr>
              <a:lvl2pPr eaLnBrk="1" hangingPunct="1">
                <a:defRPr>
                  <a:solidFill>
                    <a:schemeClr val="tx2"/>
                  </a:solidFill>
                </a:defRPr>
              </a:lvl2pPr>
              <a:lvl3pPr eaLnBrk="1" hangingPunct="1">
                <a:defRPr>
                  <a:solidFill>
                    <a:schemeClr val="tx2"/>
                  </a:solidFill>
                </a:defRPr>
              </a:lvl3pPr>
              <a:lvl4pPr eaLnBrk="1" hangingPunct="1">
                <a:defRPr>
                  <a:solidFill>
                    <a:schemeClr val="tx2"/>
                  </a:solidFill>
                </a:defRPr>
              </a:lvl4pPr>
              <a:lvl5pPr eaLnBrk="1" hangingPunct="1">
                <a:defRPr>
                  <a:solidFill>
                    <a:schemeClr val="tx2"/>
                  </a:solidFill>
                </a:defRPr>
              </a:lvl5pPr>
              <a:lvl6pPr eaLnBrk="1" hangingPunct="1">
                <a:defRPr>
                  <a:solidFill>
                    <a:schemeClr val="tx2"/>
                  </a:solidFill>
                </a:defRPr>
              </a:lvl6pPr>
              <a:lvl7pPr eaLnBrk="1" hangingPunct="1">
                <a:defRPr>
                  <a:solidFill>
                    <a:schemeClr val="tx2"/>
                  </a:solidFill>
                </a:defRPr>
              </a:lvl7pPr>
              <a:lvl8pPr eaLnBrk="1" hangingPunct="1">
                <a:defRPr>
                  <a:solidFill>
                    <a:schemeClr val="tx2"/>
                  </a:solidFill>
                </a:defRPr>
              </a:lvl8pPr>
              <a:lvl9pPr eaLnBrk="1" hangingPunct="1">
                <a:defRPr>
                  <a:solidFill>
                    <a:schemeClr val="tx2"/>
                  </a:solidFill>
                </a:defRPr>
              </a:lvl9pPr>
            </a:lstStyle>
            <a:p>
              <a:r>
                <a:rPr lang="zh-TW" altLang="en-US" sz="3000"/>
                <a:t>香港編程學會</a:t>
              </a:r>
              <a:endParaRPr lang="en-US" sz="30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46685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D7283-2CCE-5EF7-A332-920660CA1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Netbeans Debugger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DF23E9-8D4B-8D2C-2942-84835ABC01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337" y="2452688"/>
            <a:ext cx="7049326" cy="3978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25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682A5-489B-8A69-BFEE-5D56EF056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OOP In Java Swing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82850-6A84-FD87-4196-AF782B61322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4359" y="2281918"/>
            <a:ext cx="7592569" cy="3708517"/>
          </a:xfrm>
        </p:spPr>
        <p:txBody>
          <a:bodyPr>
            <a:normAutofit/>
          </a:bodyPr>
          <a:lstStyle/>
          <a:p>
            <a:r>
              <a:rPr lang="en-US" sz="3600"/>
              <a:t>What inheritance means</a:t>
            </a:r>
          </a:p>
          <a:p>
            <a:r>
              <a:rPr lang="en-US" sz="3600"/>
              <a:t>What interface means</a:t>
            </a:r>
          </a:p>
          <a:p>
            <a:r>
              <a:rPr lang="en-US" sz="3600"/>
              <a:t>What data encapsulation means</a:t>
            </a:r>
          </a:p>
        </p:txBody>
      </p:sp>
    </p:spTree>
    <p:extLst>
      <p:ext uri="{BB962C8B-B14F-4D97-AF65-F5344CB8AC3E}">
        <p14:creationId xmlns:p14="http://schemas.microsoft.com/office/powerpoint/2010/main" val="294069005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{0228B9BD-68A6-4A1F-9A2B-9F66DF95AF0C}tf78853419_win32</Template>
  <TotalTime>1457</TotalTime>
  <Words>36</Words>
  <Application>Microsoft Macintosh PowerPoint</Application>
  <PresentationFormat>Widescreen</PresentationFormat>
  <Paragraphs>14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Franklin Gothic Book</vt:lpstr>
      <vt:lpstr>Franklin Gothic Demi</vt:lpstr>
      <vt:lpstr>Custom</vt:lpstr>
      <vt:lpstr>Java第32堂</vt:lpstr>
      <vt:lpstr>Agenda</vt:lpstr>
      <vt:lpstr>Netbeans Debugger</vt:lpstr>
      <vt:lpstr>OOP In Java Swing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Java第一堂</dc:title>
  <dc:creator>Peter Quantr</dc:creator>
  <cp:lastModifiedBy>Peter Cheung</cp:lastModifiedBy>
  <cp:revision>177</cp:revision>
  <dcterms:created xsi:type="dcterms:W3CDTF">2024-05-10T11:32:53Z</dcterms:created>
  <dcterms:modified xsi:type="dcterms:W3CDTF">2025-02-14T13:35:44Z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