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56" r:id="rId3"/>
    <p:sldId id="311" r:id="rId4"/>
    <p:sldId id="318" r:id="rId5"/>
    <p:sldId id="303" r:id="rId6"/>
    <p:sldId id="294" r:id="rId7"/>
    <p:sldId id="316" r:id="rId8"/>
    <p:sldId id="317" r:id="rId9"/>
    <p:sldId id="305" r:id="rId10"/>
    <p:sldId id="307" r:id="rId11"/>
    <p:sldId id="308" r:id="rId12"/>
    <p:sldId id="309" r:id="rId13"/>
    <p:sldId id="312" r:id="rId14"/>
    <p:sldId id="313" r:id="rId15"/>
    <p:sldId id="293" r:id="rId16"/>
  </p:sldIdLst>
  <p:sldSz cx="9144000" cy="5143500" type="screen16x9"/>
  <p:notesSz cx="6858000" cy="9144000"/>
  <p:embeddedFontLst>
    <p:embeddedFont>
      <p:font typeface="Gantari" pitchFamily="2" charset="77"/>
      <p:regular r:id="rId18"/>
      <p:bold r:id="rId19"/>
      <p:italic r:id="rId20"/>
      <p:boldItalic r:id="rId21"/>
    </p:embeddedFont>
    <p:embeddedFont>
      <p:font typeface="Gantari ExtraBold" pitchFamily="2" charset="77"/>
      <p:bold r:id="rId22"/>
      <p:italic r:id="rId23"/>
      <p:boldItalic r:id="rId24"/>
    </p:embeddedFont>
    <p:embeddedFont>
      <p:font typeface="Hiragino Kaku Gothic Std W8" panose="020B0800000000000000" pitchFamily="34" charset="-128"/>
      <p:bold r:id="rId25"/>
    </p:embeddedFont>
    <p:embeddedFont>
      <p:font typeface="Proxima Nova" panose="02000506030000020004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284195-8451-447D-AD1F-3F78E88ED784}">
  <a:tblStyle styleId="{C8284195-8451-447D-AD1F-3F78E88ED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533"/>
  </p:normalViewPr>
  <p:slideViewPr>
    <p:cSldViewPr snapToGrid="0">
      <p:cViewPr varScale="1">
        <p:scale>
          <a:sx n="180" d="100"/>
          <a:sy n="180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" name="Google Shape;24988;gfdf1b3117e_1_37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9" name="Google Shape;24989;gfdf1b3117e_1_37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3116850" y="1880650"/>
            <a:ext cx="45414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1810950" y="21508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"/>
          <p:cNvSpPr/>
          <p:nvPr/>
        </p:nvSpPr>
        <p:spPr>
          <a:xfrm rot="-900008">
            <a:off x="1715274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"/>
          <p:cNvSpPr/>
          <p:nvPr/>
        </p:nvSpPr>
        <p:spPr>
          <a:xfrm>
            <a:off x="5588200" y="106437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"/>
          <p:cNvSpPr/>
          <p:nvPr/>
        </p:nvSpPr>
        <p:spPr>
          <a:xfrm>
            <a:off x="7974050" y="78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"/>
          <p:cNvSpPr/>
          <p:nvPr/>
        </p:nvSpPr>
        <p:spPr>
          <a:xfrm>
            <a:off x="1644575" y="36713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"/>
          <p:cNvSpPr/>
          <p:nvPr/>
        </p:nvSpPr>
        <p:spPr>
          <a:xfrm>
            <a:off x="2845800" y="40885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3"/>
          <p:cNvGrpSpPr/>
          <p:nvPr/>
        </p:nvGrpSpPr>
        <p:grpSpPr>
          <a:xfrm>
            <a:off x="6294838" y="4058031"/>
            <a:ext cx="1055760" cy="75378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1763090" y="476245"/>
            <a:ext cx="708049" cy="444266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195727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"/>
          <p:cNvSpPr/>
          <p:nvPr/>
        </p:nvSpPr>
        <p:spPr>
          <a:xfrm>
            <a:off x="321580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"/>
          <p:cNvSpPr/>
          <p:nvPr/>
        </p:nvSpPr>
        <p:spPr>
          <a:xfrm>
            <a:off x="7826025" y="4116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6" name="Google Shape;9806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07" name="Google Shape;9807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BE"/>
        </a:solid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LeetCode</a:t>
            </a:r>
            <a:r>
              <a:rPr lang="es" b="1" dirty="0"/>
              <a:t>訓練營</a:t>
            </a:r>
            <a:br>
              <a:rPr lang="es" b="1" dirty="0"/>
            </a:br>
            <a:r>
              <a:rPr lang="es" b="1" dirty="0"/>
              <a:t>第3堂</a:t>
            </a:r>
            <a:endParaRPr b="1"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1753230" y="283224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59450" y="3074108"/>
            <a:ext cx="5225100" cy="478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800" dirty="0"/>
              <a:t>Collection II</a:t>
            </a:r>
            <a:endParaRPr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727141-C102-8649-13D5-973638CA1119}"/>
              </a:ext>
            </a:extLst>
          </p:cNvPr>
          <p:cNvGrpSpPr/>
          <p:nvPr/>
        </p:nvGrpSpPr>
        <p:grpSpPr>
          <a:xfrm>
            <a:off x="6327920" y="100696"/>
            <a:ext cx="2864532" cy="414971"/>
            <a:chOff x="9247011" y="99911"/>
            <a:chExt cx="2936075" cy="49286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6A0F6E3-6D32-4561-EF2C-E6A8C04C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7011" y="99911"/>
              <a:ext cx="418850" cy="431400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0DB870B-F9C1-DC62-6862-31B0DC5E1717}"/>
                </a:ext>
              </a:extLst>
            </p:cNvPr>
            <p:cNvSpPr txBox="1">
              <a:spLocks/>
            </p:cNvSpPr>
            <p:nvPr/>
          </p:nvSpPr>
          <p:spPr>
            <a:xfrm>
              <a:off x="9718445" y="103246"/>
              <a:ext cx="2464641" cy="489529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2800" b="0" dirty="0">
                  <a:solidFill>
                    <a:schemeClr val="tx1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香港編程學會</a:t>
              </a:r>
              <a:endParaRPr lang="en-US" sz="2800" b="0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7F25C-B4A8-B00C-F34B-D2AA1F78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11B19-735B-ABDA-E882-89ADD96B83E2}"/>
              </a:ext>
            </a:extLst>
          </p:cNvPr>
          <p:cNvSpPr/>
          <p:nvPr/>
        </p:nvSpPr>
        <p:spPr>
          <a:xfrm>
            <a:off x="85592" y="2149979"/>
            <a:ext cx="2815358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F0C82-13B0-1C42-20C0-42A1ED7D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2" y="2217187"/>
            <a:ext cx="2815358" cy="49821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Sorting a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92ABC-06EE-E74C-9B9F-09CF4D8748EB}"/>
              </a:ext>
            </a:extLst>
          </p:cNvPr>
          <p:cNvSpPr txBox="1"/>
          <p:nvPr/>
        </p:nvSpPr>
        <p:spPr>
          <a:xfrm>
            <a:off x="3101328" y="75646"/>
            <a:ext cx="5957080" cy="504753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HashMap&lt;String, Integer&gt; prices1 = new HashMap();</a:t>
            </a:r>
          </a:p>
          <a:p>
            <a:r>
              <a:rPr lang="en-US" dirty="0"/>
              <a:t>prices1.put("Shoes", 200);</a:t>
            </a:r>
          </a:p>
          <a:p>
            <a:r>
              <a:rPr lang="en-US" dirty="0"/>
              <a:t>prices1.put("Bag", 300);</a:t>
            </a:r>
          </a:p>
          <a:p>
            <a:r>
              <a:rPr lang="en-US" dirty="0" err="1"/>
              <a:t>System.out.println</a:t>
            </a:r>
            <a:r>
              <a:rPr lang="en-US" dirty="0"/>
              <a:t>(prices1);</a:t>
            </a:r>
          </a:p>
          <a:p>
            <a:endParaRPr lang="en-US" dirty="0"/>
          </a:p>
          <a:p>
            <a:r>
              <a:rPr lang="en-US" dirty="0" err="1"/>
              <a:t>ArrayList</a:t>
            </a:r>
            <a:r>
              <a:rPr lang="en-US" dirty="0"/>
              <a:t>&lt;Integer&gt; list = new </a:t>
            </a:r>
            <a:r>
              <a:rPr lang="en-US" dirty="0" err="1"/>
              <a:t>ArrayList</a:t>
            </a:r>
            <a:r>
              <a:rPr lang="en-US" dirty="0"/>
              <a:t>&lt;&gt;();</a:t>
            </a:r>
          </a:p>
          <a:p>
            <a:r>
              <a:rPr lang="en-US" dirty="0"/>
              <a:t>for (</a:t>
            </a:r>
            <a:r>
              <a:rPr lang="en-US" dirty="0" err="1"/>
              <a:t>Map.Entry</a:t>
            </a:r>
            <a:r>
              <a:rPr lang="en-US" dirty="0"/>
              <a:t>&lt;String, Integer&gt; entry : prices1.entrySet()) {</a:t>
            </a:r>
          </a:p>
          <a:p>
            <a:r>
              <a:rPr lang="en-US" dirty="0"/>
              <a:t>	</a:t>
            </a:r>
            <a:r>
              <a:rPr lang="en-US" dirty="0" err="1"/>
              <a:t>list.add</a:t>
            </a:r>
            <a:r>
              <a:rPr lang="en-US" dirty="0"/>
              <a:t>(</a:t>
            </a:r>
            <a:r>
              <a:rPr lang="en-US" dirty="0" err="1"/>
              <a:t>entry.getValue</a:t>
            </a:r>
            <a:r>
              <a:rPr lang="en-US" dirty="0"/>
              <a:t>());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Collections.sort</a:t>
            </a:r>
            <a:r>
              <a:rPr lang="en-US" dirty="0"/>
              <a:t>(list, new Comparator&lt;Integer&gt;() {</a:t>
            </a:r>
          </a:p>
          <a:p>
            <a:r>
              <a:rPr lang="en-US" dirty="0"/>
              <a:t>	public int compare(Integer str, Integer str1) {</a:t>
            </a:r>
          </a:p>
          <a:p>
            <a:r>
              <a:rPr lang="en-US" dirty="0"/>
              <a:t>return (str).</a:t>
            </a:r>
            <a:r>
              <a:rPr lang="en-US" dirty="0" err="1"/>
              <a:t>compareTo</a:t>
            </a:r>
            <a:r>
              <a:rPr lang="en-US" dirty="0"/>
              <a:t>(str1);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});</a:t>
            </a:r>
          </a:p>
          <a:p>
            <a:r>
              <a:rPr lang="en-US" dirty="0" err="1"/>
              <a:t>LinkedHashMap</a:t>
            </a:r>
            <a:r>
              <a:rPr lang="en-US" dirty="0"/>
              <a:t>&lt;String, Integer&gt; </a:t>
            </a:r>
            <a:r>
              <a:rPr lang="en-US" dirty="0" err="1"/>
              <a:t>sortedMap</a:t>
            </a:r>
            <a:r>
              <a:rPr lang="en-US" dirty="0"/>
              <a:t> = new </a:t>
            </a:r>
            <a:r>
              <a:rPr lang="en-US" dirty="0" err="1"/>
              <a:t>LinkedHashMap</a:t>
            </a:r>
            <a:r>
              <a:rPr lang="en-US" dirty="0"/>
              <a:t>&lt;&gt;();</a:t>
            </a:r>
          </a:p>
          <a:p>
            <a:r>
              <a:rPr lang="en-US" dirty="0"/>
              <a:t>for (Integer str : list) {</a:t>
            </a:r>
          </a:p>
          <a:p>
            <a:r>
              <a:rPr lang="en-US" dirty="0"/>
              <a:t>	for (Entry&lt;String, Integer&gt; entry : prices1.entrySet()) {</a:t>
            </a:r>
          </a:p>
          <a:p>
            <a:r>
              <a:rPr lang="en-US" dirty="0"/>
              <a:t>if (</a:t>
            </a:r>
            <a:r>
              <a:rPr lang="en-US" dirty="0" err="1"/>
              <a:t>entry.getValue</a:t>
            </a:r>
            <a:r>
              <a:rPr lang="en-US" dirty="0"/>
              <a:t>().equals(str)) {</a:t>
            </a:r>
          </a:p>
          <a:p>
            <a:r>
              <a:rPr lang="en-US" dirty="0"/>
              <a:t>	</a:t>
            </a:r>
            <a:r>
              <a:rPr lang="en-US" dirty="0" err="1"/>
              <a:t>sortedMap.put</a:t>
            </a:r>
            <a:r>
              <a:rPr lang="en-US" dirty="0"/>
              <a:t>(</a:t>
            </a:r>
            <a:r>
              <a:rPr lang="en-US" dirty="0" err="1"/>
              <a:t>entry.getKey</a:t>
            </a:r>
            <a:r>
              <a:rPr lang="en-US" dirty="0"/>
              <a:t>(), str);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System.out.println</a:t>
            </a:r>
            <a:r>
              <a:rPr lang="en-US" dirty="0"/>
              <a:t>(</a:t>
            </a:r>
            <a:r>
              <a:rPr lang="en-US" dirty="0" err="1"/>
              <a:t>sortedMap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1689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988E-6D4E-5092-933B-5D266A60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2CAF9-2BAB-2CFD-FF27-8C708253C6AB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D5104-4521-B463-6181-682401A3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Copying HashMap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32295-8DD6-59C8-2558-9442E5DE6497}"/>
              </a:ext>
            </a:extLst>
          </p:cNvPr>
          <p:cNvSpPr txBox="1"/>
          <p:nvPr/>
        </p:nvSpPr>
        <p:spPr>
          <a:xfrm>
            <a:off x="1664494" y="1428975"/>
            <a:ext cx="6256841" cy="255454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HashMap&lt;String, Integer&gt; prices1 = new HashMap();</a:t>
            </a:r>
          </a:p>
          <a:p>
            <a:r>
              <a:rPr lang="en-US" sz="2000" dirty="0"/>
              <a:t>prices1.put("Shoes", 200);</a:t>
            </a:r>
          </a:p>
          <a:p>
            <a:r>
              <a:rPr lang="en-US" sz="2000" dirty="0"/>
              <a:t>prices1.put("Bag", 300);</a:t>
            </a:r>
          </a:p>
          <a:p>
            <a:r>
              <a:rPr lang="en-US" sz="2000" dirty="0" err="1"/>
              <a:t>System.out.println</a:t>
            </a:r>
            <a:r>
              <a:rPr lang="en-US" sz="2000" dirty="0"/>
              <a:t>(prices1);</a:t>
            </a:r>
          </a:p>
          <a:p>
            <a:r>
              <a:rPr lang="en-US" sz="2000" dirty="0"/>
              <a:t>		</a:t>
            </a:r>
          </a:p>
          <a:p>
            <a:r>
              <a:rPr lang="en-US" sz="2000" dirty="0"/>
              <a:t>HashMap&lt;String, Integer&gt; prices2 = new HashMap();</a:t>
            </a:r>
          </a:p>
          <a:p>
            <a:r>
              <a:rPr lang="en-US" sz="2000" dirty="0"/>
              <a:t>prices2.putAll(prices1);</a:t>
            </a:r>
          </a:p>
          <a:p>
            <a:r>
              <a:rPr lang="en-US" sz="2000" dirty="0" err="1"/>
              <a:t>System.out.println</a:t>
            </a:r>
            <a:r>
              <a:rPr lang="en-US" sz="2000" dirty="0"/>
              <a:t>(prices2);</a:t>
            </a:r>
          </a:p>
        </p:txBody>
      </p:sp>
    </p:spTree>
    <p:extLst>
      <p:ext uri="{BB962C8B-B14F-4D97-AF65-F5344CB8AC3E}">
        <p14:creationId xmlns:p14="http://schemas.microsoft.com/office/powerpoint/2010/main" val="30100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696ED-4EBE-70CD-5979-A1158678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B4941-7079-5B87-6DC6-E7D3D3996E0D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4F9CA-CD39-1B5B-88A0-F8AE4EF7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Remove elements that match a predicate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315AD-8157-B981-5F79-459303F3DD7B}"/>
              </a:ext>
            </a:extLst>
          </p:cNvPr>
          <p:cNvSpPr txBox="1"/>
          <p:nvPr/>
        </p:nvSpPr>
        <p:spPr>
          <a:xfrm>
            <a:off x="1344883" y="1332401"/>
            <a:ext cx="5051383" cy="206210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HashMap&lt;String, Integer&gt; prices1 = new HashMap();</a:t>
            </a:r>
          </a:p>
          <a:p>
            <a:r>
              <a:rPr lang="en-US" sz="1600" dirty="0"/>
              <a:t>prices1.put("Shoes", 200);</a:t>
            </a:r>
          </a:p>
          <a:p>
            <a:r>
              <a:rPr lang="en-US" sz="1600" dirty="0"/>
              <a:t>prices1.put("Bag", 300);</a:t>
            </a:r>
          </a:p>
          <a:p>
            <a:r>
              <a:rPr lang="en-US" sz="1600" dirty="0"/>
              <a:t>prices1.put("Clothes", 200);</a:t>
            </a:r>
          </a:p>
          <a:p>
            <a:r>
              <a:rPr lang="en-US" sz="1600" dirty="0" err="1"/>
              <a:t>System.out.println</a:t>
            </a:r>
            <a:r>
              <a:rPr lang="en-US" sz="1600" dirty="0"/>
              <a:t>(prices1);</a:t>
            </a:r>
          </a:p>
          <a:p>
            <a:endParaRPr lang="en-US" sz="1600" dirty="0"/>
          </a:p>
          <a:p>
            <a:r>
              <a:rPr lang="en-US" sz="1600" dirty="0"/>
              <a:t>prices1.values().remove(200);</a:t>
            </a:r>
          </a:p>
          <a:p>
            <a:r>
              <a:rPr lang="en-US" sz="1600" dirty="0" err="1"/>
              <a:t>System.out.println</a:t>
            </a:r>
            <a:r>
              <a:rPr lang="en-US" sz="1600" dirty="0"/>
              <a:t>(prices1);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5D70F-8F4B-0AC7-18EC-79F93D58C13D}"/>
              </a:ext>
            </a:extLst>
          </p:cNvPr>
          <p:cNvSpPr txBox="1"/>
          <p:nvPr/>
        </p:nvSpPr>
        <p:spPr>
          <a:xfrm>
            <a:off x="4453466" y="3343455"/>
            <a:ext cx="3786614" cy="1169551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boolean</a:t>
            </a:r>
            <a:r>
              <a:rPr lang="en-US" dirty="0"/>
              <a:t> b;</a:t>
            </a:r>
          </a:p>
          <a:p>
            <a:r>
              <a:rPr lang="en-US" dirty="0"/>
              <a:t>do {</a:t>
            </a:r>
          </a:p>
          <a:p>
            <a:r>
              <a:rPr lang="en-US" dirty="0"/>
              <a:t>	b = prices1.values().remove(200);</a:t>
            </a:r>
          </a:p>
          <a:p>
            <a:r>
              <a:rPr lang="en-US" dirty="0"/>
              <a:t>} while (b);</a:t>
            </a:r>
          </a:p>
          <a:p>
            <a:r>
              <a:rPr lang="en-US" dirty="0" err="1"/>
              <a:t>System.out.println</a:t>
            </a:r>
            <a:r>
              <a:rPr lang="en-US" dirty="0"/>
              <a:t>(prices1);</a:t>
            </a:r>
          </a:p>
        </p:txBody>
      </p:sp>
    </p:spTree>
    <p:extLst>
      <p:ext uri="{BB962C8B-B14F-4D97-AF65-F5344CB8AC3E}">
        <p14:creationId xmlns:p14="http://schemas.microsoft.com/office/powerpoint/2010/main" val="326305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87E15-FB07-B6F0-C2D5-2E14D217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D013B-843D-0E07-FA75-20E15715EA09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67FC-ECC7-7513-E08A-1F31B683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Convert </a:t>
            </a:r>
            <a:r>
              <a:rPr lang="en-US" sz="2400" dirty="0" err="1">
                <a:solidFill>
                  <a:schemeClr val="tx1"/>
                </a:solidFill>
              </a:rPr>
              <a:t>Hashmap</a:t>
            </a:r>
            <a:r>
              <a:rPr lang="en-US" sz="2400" dirty="0">
                <a:solidFill>
                  <a:schemeClr val="tx1"/>
                </a:solidFill>
              </a:rPr>
              <a:t> values into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0C6BF-AC71-D236-F186-FB372AAEEBCC}"/>
              </a:ext>
            </a:extLst>
          </p:cNvPr>
          <p:cNvSpPr txBox="1"/>
          <p:nvPr/>
        </p:nvSpPr>
        <p:spPr>
          <a:xfrm>
            <a:off x="1397864" y="1509950"/>
            <a:ext cx="6829425" cy="2554545"/>
          </a:xfrm>
          <a:prstGeom prst="rect">
            <a:avLst/>
          </a:prstGeom>
          <a:solidFill>
            <a:schemeClr val="accent2"/>
          </a:solidFill>
          <a:ln w="7302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HashMap&lt;String, Integer&gt; prices1 = new HashMap();</a:t>
            </a:r>
          </a:p>
          <a:p>
            <a:r>
              <a:rPr lang="en-US" sz="2000" dirty="0"/>
              <a:t>prices1.put("Shoes", 200);</a:t>
            </a:r>
          </a:p>
          <a:p>
            <a:r>
              <a:rPr lang="en-US" sz="2000" dirty="0"/>
              <a:t>prices1.put("Bag", 300);</a:t>
            </a:r>
          </a:p>
          <a:p>
            <a:r>
              <a:rPr lang="en-US" sz="2000" dirty="0"/>
              <a:t>prices1.put("Clothes", 200);</a:t>
            </a:r>
          </a:p>
          <a:p>
            <a:r>
              <a:rPr lang="en-US" sz="2000" dirty="0" err="1"/>
              <a:t>System.out.println</a:t>
            </a:r>
            <a:r>
              <a:rPr lang="en-US" sz="2000" dirty="0"/>
              <a:t>(prices1);</a:t>
            </a:r>
          </a:p>
          <a:p>
            <a:endParaRPr lang="en-US" sz="2000" dirty="0"/>
          </a:p>
          <a:p>
            <a:r>
              <a:rPr lang="en-US" sz="2000" dirty="0"/>
              <a:t>Collection&lt;Integer&gt; values = prices1.values();</a:t>
            </a:r>
          </a:p>
          <a:p>
            <a:r>
              <a:rPr lang="en-US" sz="2000" dirty="0" err="1"/>
              <a:t>System.out.println</a:t>
            </a:r>
            <a:r>
              <a:rPr lang="en-US" sz="2000" dirty="0"/>
              <a:t>(values);</a:t>
            </a:r>
          </a:p>
        </p:txBody>
      </p:sp>
    </p:spTree>
    <p:extLst>
      <p:ext uri="{BB962C8B-B14F-4D97-AF65-F5344CB8AC3E}">
        <p14:creationId xmlns:p14="http://schemas.microsoft.com/office/powerpoint/2010/main" val="130841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6EDE9032-EC68-E243-73B3-84509C5B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068169"/>
            <a:ext cx="2006600" cy="200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EAED5-3820-5E82-677D-8FDA6A2F9693}"/>
              </a:ext>
            </a:extLst>
          </p:cNvPr>
          <p:cNvSpPr txBox="1"/>
          <p:nvPr/>
        </p:nvSpPr>
        <p:spPr>
          <a:xfrm>
            <a:off x="3363976" y="3429000"/>
            <a:ext cx="241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0CE15-57F4-E5DC-648B-21924839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73" y="234950"/>
            <a:ext cx="368785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69AFA9-A2B7-044C-FD7B-0A7273038202}"/>
              </a:ext>
            </a:extLst>
          </p:cNvPr>
          <p:cNvSpPr txBox="1"/>
          <p:nvPr/>
        </p:nvSpPr>
        <p:spPr>
          <a:xfrm>
            <a:off x="1175878" y="2110085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</a:t>
            </a:r>
            <a:r>
              <a:rPr lang="en-US" sz="2400" dirty="0" err="1">
                <a:solidFill>
                  <a:schemeClr val="bg1"/>
                </a:solidFill>
              </a:rPr>
              <a:t>github.com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quantrpeter</a:t>
            </a:r>
            <a:r>
              <a:rPr lang="en-US" sz="2400" dirty="0">
                <a:solidFill>
                  <a:schemeClr val="bg1"/>
                </a:solidFill>
              </a:rPr>
              <a:t>/leetcode-lesson-2</a:t>
            </a:r>
          </a:p>
        </p:txBody>
      </p:sp>
    </p:spTree>
    <p:extLst>
      <p:ext uri="{BB962C8B-B14F-4D97-AF65-F5344CB8AC3E}">
        <p14:creationId xmlns:p14="http://schemas.microsoft.com/office/powerpoint/2010/main" val="12546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53881A-C6D2-3B2D-D544-5853C402A4BC}"/>
              </a:ext>
            </a:extLst>
          </p:cNvPr>
          <p:cNvSpPr txBox="1"/>
          <p:nvPr/>
        </p:nvSpPr>
        <p:spPr>
          <a:xfrm>
            <a:off x="304860" y="217259"/>
            <a:ext cx="8534279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Sort an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Find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Check array equal or mismatch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Compare two arrays lexicographically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Create stream from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Min, max, avg of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Filling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Reverse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Next greater element (NGE)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Changing array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unmodifiable/immutable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Mapping a default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Computing whether absent/present in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Removal from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Comparing two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Copying </a:t>
            </a:r>
            <a:r>
              <a:rPr lang="en-US" sz="2000" dirty="0" err="1">
                <a:solidFill>
                  <a:schemeClr val="tx1"/>
                </a:solidFill>
              </a:rPr>
              <a:t>hashmap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Sorting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Remove elements that match a predicate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Convert collection into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Filtering 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Replace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Thread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Trie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Tuple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Union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Bloom filter</a:t>
            </a:r>
          </a:p>
        </p:txBody>
      </p:sp>
    </p:spTree>
    <p:extLst>
      <p:ext uri="{BB962C8B-B14F-4D97-AF65-F5344CB8AC3E}">
        <p14:creationId xmlns:p14="http://schemas.microsoft.com/office/powerpoint/2010/main" val="126684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BFB3F-3097-3582-AAE5-1C46B00D96A4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835D-46CF-AAB4-3B2E-9403AFFA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 dirty="0"/>
              <a:t>immutable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62AB4-85BA-78D2-CB40-65DC986D0D02}"/>
              </a:ext>
            </a:extLst>
          </p:cNvPr>
          <p:cNvSpPr txBox="1"/>
          <p:nvPr/>
        </p:nvSpPr>
        <p:spPr>
          <a:xfrm>
            <a:off x="2247015" y="1332058"/>
            <a:ext cx="495520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</a:t>
            </a:r>
            <a:r>
              <a:rPr lang="en-US" dirty="0" err="1"/>
              <a:t>ArrayList</a:t>
            </a:r>
            <a:r>
              <a:rPr lang="en-US" dirty="0"/>
              <a:t>&lt;String&gt; names = new </a:t>
            </a:r>
            <a:r>
              <a:rPr lang="en-US" dirty="0" err="1"/>
              <a:t>ArrayList</a:t>
            </a:r>
            <a:r>
              <a:rPr lang="en-US" dirty="0"/>
              <a:t>();</a:t>
            </a:r>
          </a:p>
          <a:p>
            <a:r>
              <a:rPr lang="en-US" dirty="0" err="1"/>
              <a:t>names.add</a:t>
            </a:r>
            <a:r>
              <a:rPr lang="en-US" dirty="0"/>
              <a:t>("Peter");</a:t>
            </a:r>
          </a:p>
          <a:p>
            <a:r>
              <a:rPr lang="en-US" dirty="0" err="1"/>
              <a:t>names.add</a:t>
            </a:r>
            <a:r>
              <a:rPr lang="en-US" dirty="0"/>
              <a:t>("John");</a:t>
            </a:r>
          </a:p>
          <a:p>
            <a:endParaRPr lang="en-US" dirty="0"/>
          </a:p>
          <a:p>
            <a:r>
              <a:rPr lang="en-US" dirty="0" err="1"/>
              <a:t>names.remove</a:t>
            </a:r>
            <a:r>
              <a:rPr lang="en-US" dirty="0"/>
              <a:t>(0);</a:t>
            </a:r>
          </a:p>
          <a:p>
            <a:r>
              <a:rPr lang="en-US" dirty="0" err="1"/>
              <a:t>names.add</a:t>
            </a:r>
            <a:r>
              <a:rPr lang="en-US" dirty="0"/>
              <a:t>(0, "Martin");</a:t>
            </a:r>
          </a:p>
          <a:p>
            <a:endParaRPr lang="en-US" dirty="0"/>
          </a:p>
          <a:p>
            <a:r>
              <a:rPr lang="en-US" dirty="0"/>
              <a:t>for (String temp : names) {</a:t>
            </a:r>
          </a:p>
          <a:p>
            <a:r>
              <a:rPr lang="en-US" dirty="0"/>
              <a:t>       </a:t>
            </a:r>
            <a:r>
              <a:rPr lang="en-US" dirty="0" err="1"/>
              <a:t>System.out.println</a:t>
            </a:r>
            <a:r>
              <a:rPr lang="en-US" dirty="0"/>
              <a:t>(temp);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List&lt;String&gt; names2 = </a:t>
            </a:r>
            <a:r>
              <a:rPr lang="en-US" dirty="0" err="1"/>
              <a:t>Collections.unmodifiableList</a:t>
            </a:r>
            <a:r>
              <a:rPr lang="en-US" dirty="0"/>
              <a:t>(names);</a:t>
            </a:r>
          </a:p>
          <a:p>
            <a:r>
              <a:rPr lang="en-US" dirty="0"/>
              <a:t>names2.remove(this)</a:t>
            </a:r>
          </a:p>
        </p:txBody>
      </p:sp>
    </p:spTree>
    <p:extLst>
      <p:ext uri="{BB962C8B-B14F-4D97-AF65-F5344CB8AC3E}">
        <p14:creationId xmlns:p14="http://schemas.microsoft.com/office/powerpoint/2010/main" val="36055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DFDD-3315-2939-E7BD-B5635B5E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ED1E30-19FF-22C6-74F6-3BFDA1B27368}"/>
              </a:ext>
            </a:extLst>
          </p:cNvPr>
          <p:cNvSpPr/>
          <p:nvPr/>
        </p:nvSpPr>
        <p:spPr>
          <a:xfrm>
            <a:off x="2326351" y="669232"/>
            <a:ext cx="484708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2CD9D-9BBF-3B5B-5F60-60F2DBAF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51" y="740232"/>
            <a:ext cx="4847082" cy="498219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Hashmap</a:t>
            </a:r>
            <a:r>
              <a:rPr lang="en-US" sz="2400" dirty="0">
                <a:solidFill>
                  <a:schemeClr val="tx1"/>
                </a:solidFill>
              </a:rPr>
              <a:t> and default value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4FD11-1AC4-EE59-9D4C-60C26760E552}"/>
              </a:ext>
            </a:extLst>
          </p:cNvPr>
          <p:cNvSpPr txBox="1"/>
          <p:nvPr/>
        </p:nvSpPr>
        <p:spPr>
          <a:xfrm>
            <a:off x="1826656" y="1513557"/>
            <a:ext cx="5846472" cy="258532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HashMap&lt;String, String&gt; map = new HashMap();</a:t>
            </a:r>
          </a:p>
          <a:p>
            <a:r>
              <a:rPr lang="en-US" sz="1800" dirty="0" err="1"/>
              <a:t>map.put</a:t>
            </a:r>
            <a:r>
              <a:rPr lang="en-US" sz="1800" dirty="0"/>
              <a:t>("Name", "Peter");</a:t>
            </a:r>
          </a:p>
          <a:p>
            <a:r>
              <a:rPr lang="en-US" sz="1800" dirty="0" err="1"/>
              <a:t>map.put</a:t>
            </a:r>
            <a:r>
              <a:rPr lang="en-US" sz="1800" dirty="0"/>
              <a:t>("Address", "Shatin");</a:t>
            </a:r>
          </a:p>
          <a:p>
            <a:endParaRPr lang="en-US" sz="1800" dirty="0"/>
          </a:p>
          <a:p>
            <a:r>
              <a:rPr lang="en-US" sz="1800" dirty="0"/>
              <a:t>for (String key : </a:t>
            </a:r>
            <a:r>
              <a:rPr lang="en-US" sz="1800" dirty="0" err="1"/>
              <a:t>map.keySet</a:t>
            </a:r>
            <a:r>
              <a:rPr lang="en-US" sz="1800" dirty="0"/>
              <a:t>()) {</a:t>
            </a:r>
          </a:p>
          <a:p>
            <a:r>
              <a:rPr lang="en-US" sz="1800" dirty="0"/>
              <a:t>	</a:t>
            </a:r>
            <a:r>
              <a:rPr lang="en-US" sz="1800" dirty="0" err="1"/>
              <a:t>System.out.println</a:t>
            </a:r>
            <a:r>
              <a:rPr lang="en-US" sz="1800" dirty="0"/>
              <a:t>(key + " = " + </a:t>
            </a:r>
            <a:r>
              <a:rPr lang="en-US" sz="1800" dirty="0" err="1"/>
              <a:t>map.get</a:t>
            </a:r>
            <a:r>
              <a:rPr lang="en-US" sz="1800" dirty="0"/>
              <a:t>(key));</a:t>
            </a:r>
          </a:p>
          <a:p>
            <a:r>
              <a:rPr lang="en-US" sz="1800" dirty="0"/>
              <a:t>}</a:t>
            </a:r>
          </a:p>
          <a:p>
            <a:endParaRPr lang="en-US" sz="1800" dirty="0"/>
          </a:p>
          <a:p>
            <a:r>
              <a:rPr lang="en-US" sz="1800" dirty="0" err="1"/>
              <a:t>System.out.println</a:t>
            </a:r>
            <a:r>
              <a:rPr lang="en-US" sz="1800" dirty="0"/>
              <a:t>(</a:t>
            </a:r>
            <a:r>
              <a:rPr lang="en-US" sz="1800" dirty="0" err="1"/>
              <a:t>map.getOrDefault</a:t>
            </a:r>
            <a:r>
              <a:rPr lang="en-US" sz="1800" dirty="0"/>
              <a:t>("Age", "nothing"));</a:t>
            </a:r>
          </a:p>
        </p:txBody>
      </p:sp>
    </p:spTree>
    <p:extLst>
      <p:ext uri="{BB962C8B-B14F-4D97-AF65-F5344CB8AC3E}">
        <p14:creationId xmlns:p14="http://schemas.microsoft.com/office/powerpoint/2010/main" val="191228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911A-FA42-F01C-3612-22DC63ACE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A4FCBF-FE48-F345-1831-659F22FD4AA2}"/>
              </a:ext>
            </a:extLst>
          </p:cNvPr>
          <p:cNvSpPr/>
          <p:nvPr/>
        </p:nvSpPr>
        <p:spPr>
          <a:xfrm>
            <a:off x="2083982" y="584118"/>
            <a:ext cx="5394448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634E-9EB4-BD69-DA8C-3EE1087B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909" y="655118"/>
            <a:ext cx="5102461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Absent/present in a map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8B6BD-ACD1-909E-5B44-8E6DED7653EE}"/>
              </a:ext>
            </a:extLst>
          </p:cNvPr>
          <p:cNvSpPr txBox="1"/>
          <p:nvPr/>
        </p:nvSpPr>
        <p:spPr>
          <a:xfrm>
            <a:off x="1666967" y="1295158"/>
            <a:ext cx="6334746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HashMap&lt;String, Integer&gt; prices = new HashMap&lt;&gt;();</a:t>
            </a:r>
          </a:p>
          <a:p>
            <a:endParaRPr lang="en-US" sz="1600" dirty="0"/>
          </a:p>
          <a:p>
            <a:r>
              <a:rPr lang="en-US" sz="1600" dirty="0" err="1"/>
              <a:t>prices.put</a:t>
            </a:r>
            <a:r>
              <a:rPr lang="en-US" sz="1600" dirty="0"/>
              <a:t>("Shoes", 200);</a:t>
            </a:r>
          </a:p>
          <a:p>
            <a:r>
              <a:rPr lang="en-US" sz="1600" dirty="0" err="1"/>
              <a:t>prices.put</a:t>
            </a:r>
            <a:r>
              <a:rPr lang="en-US" sz="1600" dirty="0"/>
              <a:t>("Bag", 300);</a:t>
            </a:r>
          </a:p>
          <a:p>
            <a:r>
              <a:rPr lang="en-US" sz="1600" dirty="0" err="1"/>
              <a:t>prices.put</a:t>
            </a:r>
            <a:r>
              <a:rPr lang="en-US" sz="1600" dirty="0"/>
              <a:t>("Pant", 150);</a:t>
            </a:r>
          </a:p>
          <a:p>
            <a:r>
              <a:rPr lang="en-US" sz="1600" dirty="0" err="1"/>
              <a:t>System.out.println</a:t>
            </a:r>
            <a:r>
              <a:rPr lang="en-US" sz="1600" dirty="0"/>
              <a:t>("HashMap: " + prices);</a:t>
            </a:r>
          </a:p>
          <a:p>
            <a:endParaRPr lang="en-US" sz="1600" dirty="0"/>
          </a:p>
          <a:p>
            <a:r>
              <a:rPr lang="en-US" sz="1600" dirty="0"/>
              <a:t>int </a:t>
            </a:r>
            <a:r>
              <a:rPr lang="en-US" sz="1600" dirty="0" err="1"/>
              <a:t>shoesPrice</a:t>
            </a:r>
            <a:r>
              <a:rPr lang="en-US" sz="1600" dirty="0"/>
              <a:t> = </a:t>
            </a:r>
            <a:r>
              <a:rPr lang="en-US" sz="1600" dirty="0" err="1"/>
              <a:t>prices.computeIfPresent</a:t>
            </a:r>
            <a:r>
              <a:rPr lang="en-US" sz="1600" dirty="0"/>
              <a:t>("Shoes", (key, value) -&gt; value + value * 10 / 100);</a:t>
            </a:r>
          </a:p>
          <a:p>
            <a:r>
              <a:rPr lang="en-US" sz="1600" dirty="0" err="1"/>
              <a:t>System.out.println</a:t>
            </a:r>
            <a:r>
              <a:rPr lang="en-US" sz="1600" dirty="0"/>
              <a:t>("Price of Shoes after VAT: " + </a:t>
            </a:r>
            <a:r>
              <a:rPr lang="en-US" sz="1600" dirty="0" err="1"/>
              <a:t>shoesPrice</a:t>
            </a:r>
            <a:r>
              <a:rPr lang="en-US" sz="1600" dirty="0"/>
              <a:t>);</a:t>
            </a:r>
          </a:p>
          <a:p>
            <a:endParaRPr lang="en-US" sz="1600" dirty="0"/>
          </a:p>
          <a:p>
            <a:r>
              <a:rPr lang="en-US" sz="1600" dirty="0" err="1"/>
              <a:t>System.out.println</a:t>
            </a:r>
            <a:r>
              <a:rPr lang="en-US" sz="1600" dirty="0"/>
              <a:t>("Updated HashMap: " + prices);</a:t>
            </a:r>
          </a:p>
        </p:txBody>
      </p:sp>
    </p:spTree>
    <p:extLst>
      <p:ext uri="{BB962C8B-B14F-4D97-AF65-F5344CB8AC3E}">
        <p14:creationId xmlns:p14="http://schemas.microsoft.com/office/powerpoint/2010/main" val="209987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17A9-98AD-C09E-E2D0-91B3400E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36A32C-B754-1D74-1D61-69C9C790353D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108C5-E924-087B-5F6A-72B9EE0A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Removal from a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6FA8A-154C-2DBC-C6FE-92EF2EA51EA5}"/>
              </a:ext>
            </a:extLst>
          </p:cNvPr>
          <p:cNvSpPr txBox="1"/>
          <p:nvPr/>
        </p:nvSpPr>
        <p:spPr>
          <a:xfrm>
            <a:off x="1514913" y="1658961"/>
            <a:ext cx="6114174" cy="193899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lvl="1"/>
            <a:r>
              <a:rPr lang="en-US" sz="2000" dirty="0"/>
              <a:t>HashMap&lt;String, Integer&gt; prices = new HashMap();</a:t>
            </a:r>
          </a:p>
          <a:p>
            <a:pPr lvl="1"/>
            <a:r>
              <a:rPr lang="en-US" sz="2000" dirty="0" err="1"/>
              <a:t>prices.put</a:t>
            </a:r>
            <a:r>
              <a:rPr lang="en-US" sz="2000" dirty="0"/>
              <a:t>("Shoes", 200);</a:t>
            </a:r>
          </a:p>
          <a:p>
            <a:pPr lvl="1"/>
            <a:r>
              <a:rPr lang="en-US" sz="2000" dirty="0" err="1"/>
              <a:t>prices.put</a:t>
            </a:r>
            <a:r>
              <a:rPr lang="en-US" sz="2000" dirty="0"/>
              <a:t>("Bag", 300);</a:t>
            </a:r>
          </a:p>
          <a:p>
            <a:pPr lvl="1"/>
            <a:r>
              <a:rPr lang="en-US" sz="2000" dirty="0" err="1"/>
              <a:t>prices.put</a:t>
            </a:r>
            <a:r>
              <a:rPr lang="en-US" sz="2000" dirty="0"/>
              <a:t>("Pant", 150);</a:t>
            </a:r>
          </a:p>
          <a:p>
            <a:pPr lvl="1"/>
            <a:r>
              <a:rPr lang="en-US" sz="2000" dirty="0" err="1"/>
              <a:t>prices.remove</a:t>
            </a:r>
            <a:r>
              <a:rPr lang="en-US" sz="2000" dirty="0"/>
              <a:t>("Bag");</a:t>
            </a:r>
          </a:p>
          <a:p>
            <a:pPr lvl="1"/>
            <a:r>
              <a:rPr lang="en-US" sz="2000" dirty="0" err="1"/>
              <a:t>System.out.println</a:t>
            </a:r>
            <a:r>
              <a:rPr lang="en-US" sz="2000" dirty="0"/>
              <a:t>(prices);</a:t>
            </a:r>
          </a:p>
        </p:txBody>
      </p:sp>
    </p:spTree>
    <p:extLst>
      <p:ext uri="{BB962C8B-B14F-4D97-AF65-F5344CB8AC3E}">
        <p14:creationId xmlns:p14="http://schemas.microsoft.com/office/powerpoint/2010/main" val="70741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FE22D-860A-75D3-A3EB-FF5A0750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EC3F-7D5B-583F-06B0-7F4EAC003E9E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3247F-C2AC-2F31-4000-16A914F1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Comparing two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08947-953F-4429-E3A9-3CE6258BFDE2}"/>
              </a:ext>
            </a:extLst>
          </p:cNvPr>
          <p:cNvSpPr txBox="1"/>
          <p:nvPr/>
        </p:nvSpPr>
        <p:spPr>
          <a:xfrm>
            <a:off x="1614590" y="1332058"/>
            <a:ext cx="6256841" cy="286232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HashMap&lt;String, Integer&gt; prices1 = new HashMap();</a:t>
            </a:r>
          </a:p>
          <a:p>
            <a:r>
              <a:rPr lang="en-US" sz="2000" dirty="0"/>
              <a:t>prices1.put("Shoes", 200);</a:t>
            </a:r>
          </a:p>
          <a:p>
            <a:r>
              <a:rPr lang="en-US" sz="2000" dirty="0"/>
              <a:t>prices1.put("Bag", 300);</a:t>
            </a:r>
          </a:p>
          <a:p>
            <a:endParaRPr lang="en-US" sz="2000" dirty="0"/>
          </a:p>
          <a:p>
            <a:r>
              <a:rPr lang="en-US" sz="2000" dirty="0"/>
              <a:t>HashMap&lt;String, Integer&gt; prices2 = new HashMap();</a:t>
            </a:r>
          </a:p>
          <a:p>
            <a:r>
              <a:rPr lang="en-US" sz="2000" dirty="0"/>
              <a:t>prices2.put("Shoes", 200);</a:t>
            </a:r>
          </a:p>
          <a:p>
            <a:r>
              <a:rPr lang="en-US" sz="2000" dirty="0"/>
              <a:t>prices2.put("Bag", 300);</a:t>
            </a:r>
          </a:p>
          <a:p>
            <a:endParaRPr lang="en-US" sz="2000" dirty="0"/>
          </a:p>
          <a:p>
            <a:r>
              <a:rPr lang="en-US" sz="2000" dirty="0" err="1"/>
              <a:t>System.out.println</a:t>
            </a:r>
            <a:r>
              <a:rPr lang="en-US" sz="2000" dirty="0"/>
              <a:t>(prices1.equals(prices2));</a:t>
            </a:r>
          </a:p>
        </p:txBody>
      </p:sp>
    </p:spTree>
    <p:extLst>
      <p:ext uri="{BB962C8B-B14F-4D97-AF65-F5344CB8AC3E}">
        <p14:creationId xmlns:p14="http://schemas.microsoft.com/office/powerpoint/2010/main" val="1862502743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893</Words>
  <Application>Microsoft Macintosh PowerPoint</Application>
  <PresentationFormat>On-screen Show (16:9)</PresentationFormat>
  <Paragraphs>140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Proxima Nova</vt:lpstr>
      <vt:lpstr>Gantari ExtraBold</vt:lpstr>
      <vt:lpstr>Gantari</vt:lpstr>
      <vt:lpstr>Hiragino Kaku Gothic Std W8</vt:lpstr>
      <vt:lpstr>Pasos para estudiar un texto by Slidesgo</vt:lpstr>
      <vt:lpstr>Slidesgo Final Pages</vt:lpstr>
      <vt:lpstr>LeetCode訓練營 第3堂</vt:lpstr>
      <vt:lpstr>PowerPoint Presentation</vt:lpstr>
      <vt:lpstr>PowerPoint Presentation</vt:lpstr>
      <vt:lpstr>PowerPoint Presentation</vt:lpstr>
      <vt:lpstr>immutable</vt:lpstr>
      <vt:lpstr>Hashmap and default value</vt:lpstr>
      <vt:lpstr>Absent/present in a map</vt:lpstr>
      <vt:lpstr>Removal from a map</vt:lpstr>
      <vt:lpstr>Comparing two maps</vt:lpstr>
      <vt:lpstr>Sorting a map</vt:lpstr>
      <vt:lpstr>Copying HashMap</vt:lpstr>
      <vt:lpstr>Remove elements that match a predicate</vt:lpstr>
      <vt:lpstr>Convert Hashmap values into collection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Peter Cheung</cp:lastModifiedBy>
  <cp:revision>71</cp:revision>
  <dcterms:modified xsi:type="dcterms:W3CDTF">2024-10-16T16:04:46Z</dcterms:modified>
</cp:coreProperties>
</file>