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10"/>
  </p:notesMasterIdLst>
  <p:handoutMasterIdLst>
    <p:handoutMasterId r:id="rId11"/>
  </p:handoutMasterIdLst>
  <p:sldIdLst>
    <p:sldId id="410" r:id="rId5"/>
    <p:sldId id="440" r:id="rId6"/>
    <p:sldId id="441" r:id="rId7"/>
    <p:sldId id="442" r:id="rId8"/>
    <p:sldId id="41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08" autoAdjust="0"/>
    <p:restoredTop sz="96327" autoAdjust="0"/>
  </p:normalViewPr>
  <p:slideViewPr>
    <p:cSldViewPr snapToGrid="0">
      <p:cViewPr varScale="1">
        <p:scale>
          <a:sx n="126" d="100"/>
          <a:sy n="126" d="100"/>
        </p:scale>
        <p:origin x="200" y="5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3240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F6756E-81DA-9FAC-70D8-556F658BDD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EDD12-BCD5-485B-BCBC-34BB01D7923C}" type="datetimeFigureOut">
              <a:rPr lang="en-US" smtClean="0"/>
              <a:t>10/4/24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1D415-D05A-7067-CCD3-457153D96C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230DF-5933-439D-898F-38E9AC9BA6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97095E3-54D2-CFD2-4F49-7536FC8641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521EE01A-C0B5-5ECF-96DD-768F86AA15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10/4/24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453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83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32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Pic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310" y="278129"/>
            <a:ext cx="5063490" cy="235402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1EF4505D-6803-3813-7738-04996342781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94360" y="3279579"/>
            <a:ext cx="5044440" cy="2994415"/>
          </a:xfrm>
        </p:spPr>
        <p:txBody>
          <a:bodyPr lIns="0" tIns="22860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997459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658637A-5D36-6127-19BC-C203E23FA4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118225" cy="6858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9319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F555767-B3D8-BD57-1D42-7F6E1E668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BC972B6D-098C-52F6-E990-52623B368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3F0D3EE3-9A8C-531D-1EEE-1AFAB9F3B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A2BE192C-1768-890B-EC1B-5ED6E1F82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61409" y="4661717"/>
            <a:ext cx="7936230" cy="138076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70935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584005"/>
            <a:ext cx="2825115" cy="3999060"/>
          </a:xfrm>
        </p:spPr>
        <p:txBody>
          <a:bodyPr lIns="0" tIns="27432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457200" indent="0">
              <a:spcBef>
                <a:spcPts val="1800"/>
              </a:spcBef>
              <a:buNone/>
              <a:defRPr sz="2000"/>
            </a:lvl2pPr>
            <a:lvl3pPr marL="914400" indent="0">
              <a:spcBef>
                <a:spcPts val="1800"/>
              </a:spcBef>
              <a:buNone/>
              <a:defRPr sz="2000"/>
            </a:lvl3pPr>
            <a:lvl4pPr marL="1371600" indent="0">
              <a:spcBef>
                <a:spcPts val="1800"/>
              </a:spcBef>
              <a:buNone/>
              <a:defRPr sz="2000"/>
            </a:lvl4pPr>
            <a:lvl5pPr marL="1828800" indent="0">
              <a:spcBef>
                <a:spcPts val="1800"/>
              </a:spcBef>
              <a:buNone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70934" y="584005"/>
            <a:ext cx="7926705" cy="399906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432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98408"/>
            <a:ext cx="10972800" cy="157431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5523" y="2676525"/>
            <a:ext cx="5746750" cy="359747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620000" y="2676525"/>
            <a:ext cx="3947160" cy="3597470"/>
          </a:xfrm>
        </p:spPr>
        <p:txBody>
          <a:bodyPr lIns="0">
            <a:normAutofit/>
          </a:bodyPr>
          <a:lstStyle>
            <a:lvl1pPr marL="342900" indent="-342900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>
              <a:spcBef>
                <a:spcPts val="18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9744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02400"/>
            <a:ext cx="10972800" cy="157032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94360" y="2628629"/>
            <a:ext cx="10972800" cy="363674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10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4360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flipH="1" flipV="1">
            <a:off x="6092752" y="0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4360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8B149C6-5AAC-B8E5-5411-EA38821F6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273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flipH="1" flipV="1">
            <a:off x="6092752" y="0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73454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H="1" flipV="1">
            <a:off x="-684565" y="-744070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8041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89572"/>
            <a:ext cx="6787747" cy="159350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186153BD-9D2B-47EB-3553-1D3F6663B2A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4359" y="2281918"/>
            <a:ext cx="6787747" cy="3708517"/>
          </a:xfrm>
        </p:spPr>
        <p:txBody>
          <a:bodyPr lIns="0" tIns="228600" rIns="0" bIns="0">
            <a:normAutofit/>
          </a:bodyPr>
          <a:lstStyle>
            <a:lvl1pPr marL="283464" indent="-283464">
              <a:lnSpc>
                <a:spcPct val="80000"/>
              </a:lnSpc>
              <a:spcBef>
                <a:spcPts val="2200"/>
              </a:spcBef>
              <a:buFont typeface="Arial" panose="020B0604020202020204" pitchFamily="34" charset="0"/>
              <a:buChar char="•"/>
              <a:defRPr lang="en-US" sz="2400" b="1" i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indent="-283464">
              <a:spcBef>
                <a:spcPts val="6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3" name="Slide Number Placeholder 42">
            <a:extLst>
              <a:ext uri="{FF2B5EF4-FFF2-40B4-BE49-F238E27FC236}">
                <a16:creationId xmlns:a16="http://schemas.microsoft.com/office/drawing/2014/main" id="{D80CCC8F-9CF1-9621-04EB-DFA68FEE42D2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42" name="Date Placeholder 41">
            <a:extLst>
              <a:ext uri="{FF2B5EF4-FFF2-40B4-BE49-F238E27FC236}">
                <a16:creationId xmlns:a16="http://schemas.microsoft.com/office/drawing/2014/main" id="{29CE2856-DB8F-5603-C085-74C70560FAC8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79826C1-7A52-DA25-F422-EE62DED7D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0552" cy="0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08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79D0555-EBDC-B53A-212D-A5921795FE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80543"/>
          </a:xfrm>
          <a:custGeom>
            <a:avLst/>
            <a:gdLst>
              <a:gd name="connsiteX0" fmla="*/ 6309360 w 12192000"/>
              <a:gd name="connsiteY0" fmla="*/ 3951843 h 6880543"/>
              <a:gd name="connsiteX1" fmla="*/ 6309360 w 12192000"/>
              <a:gd name="connsiteY1" fmla="*/ 4052427 h 6880543"/>
              <a:gd name="connsiteX2" fmla="*/ 8442960 w 12192000"/>
              <a:gd name="connsiteY2" fmla="*/ 4052427 h 6880543"/>
              <a:gd name="connsiteX3" fmla="*/ 8442960 w 12192000"/>
              <a:gd name="connsiteY3" fmla="*/ 3951843 h 6880543"/>
              <a:gd name="connsiteX4" fmla="*/ 0 w 12192000"/>
              <a:gd name="connsiteY4" fmla="*/ 0 h 6880543"/>
              <a:gd name="connsiteX5" fmla="*/ 12192000 w 12192000"/>
              <a:gd name="connsiteY5" fmla="*/ 0 h 6880543"/>
              <a:gd name="connsiteX6" fmla="*/ 12192000 w 12192000"/>
              <a:gd name="connsiteY6" fmla="*/ 6880543 h 6880543"/>
              <a:gd name="connsiteX7" fmla="*/ 0 w 12192000"/>
              <a:gd name="connsiteY7" fmla="*/ 6880543 h 688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80543">
                <a:moveTo>
                  <a:pt x="6309360" y="3951843"/>
                </a:moveTo>
                <a:lnTo>
                  <a:pt x="6309360" y="4052427"/>
                </a:lnTo>
                <a:lnTo>
                  <a:pt x="8442960" y="4052427"/>
                </a:lnTo>
                <a:lnTo>
                  <a:pt x="8442960" y="395184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80543"/>
                </a:lnTo>
                <a:lnTo>
                  <a:pt x="0" y="6880543"/>
                </a:lnTo>
                <a:close/>
              </a:path>
            </a:pathLst>
          </a:custGeom>
        </p:spPr>
        <p:txBody>
          <a:bodyPr wrap="square" tIns="182880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59" y="444933"/>
            <a:ext cx="5477479" cy="329184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60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6BA398-1ED2-1FCA-63B9-8915A8C7A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09360" y="3951843"/>
            <a:ext cx="2133600" cy="1005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1695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9835" y="43052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9973BC6-F6E5-0B3B-C8AB-0AC4020D4E8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11113"/>
            <a:ext cx="5791200" cy="6880226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9835" y="456860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169ED6-4B82-6844-119F-AC15CDF2D3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91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57F1500-1A16-D1EF-4F0C-030852B29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2D07A0BE-3890-193E-9439-F294E61A7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C05217ED-C258-E6CE-BA7F-28A6EA41B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F3E11A1F-14DD-BA35-D7D7-4D4ADEAA3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F14541B0-973F-7E21-1019-D2FB83C8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02875"/>
            <a:ext cx="10873740" cy="168020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6FE0DC0-B0D7-F4D6-8038-177AD7A8C2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57600" y="2282008"/>
            <a:ext cx="7810500" cy="3699328"/>
          </a:xfrm>
        </p:spPr>
        <p:txBody>
          <a:bodyPr lIns="0" tIns="228600" rIns="0" bIns="0">
            <a:normAutofit/>
          </a:bodyPr>
          <a:lstStyle>
            <a:lvl1pPr marL="283464" indent="-283464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ED58739-4346-5104-B1AC-89ED035912A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72B8D-F380-9F1A-C8E6-BDD2352B1763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2964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mmary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57F1500-1A16-D1EF-4F0C-030852B29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1016892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2D07A0BE-3890-193E-9439-F294E61A7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C05217ED-C258-E6CE-BA7F-28A6EA41B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F3E11A1F-14DD-BA35-D7D7-4D4ADEAA3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F14541B0-973F-7E21-1019-D2FB83C8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02875"/>
            <a:ext cx="10873740" cy="757821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6FE0DC0-B0D7-F4D6-8038-177AD7A8C2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57600" y="2282008"/>
            <a:ext cx="7810500" cy="3699328"/>
          </a:xfrm>
        </p:spPr>
        <p:txBody>
          <a:bodyPr lIns="0" tIns="228600" rIns="0" bIns="0">
            <a:normAutofit/>
          </a:bodyPr>
          <a:lstStyle>
            <a:lvl1pPr marL="283464" indent="-283464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ED58739-4346-5104-B1AC-89ED035912A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72B8D-F380-9F1A-C8E6-BDD2352B1763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2580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9905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78129"/>
            <a:ext cx="9778365" cy="149459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14DA3C5-63E4-BAFB-1D68-47F71EEEE53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9436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BD11386D-847E-8CF5-E56A-42E80A65A08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881898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056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2E558A9-6DD6-E21D-3A8F-6707E1DD1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2" name="AutoShape 24">
              <a:extLst>
                <a:ext uri="{FF2B5EF4-FFF2-40B4-BE49-F238E27FC236}">
                  <a16:creationId xmlns:a16="http://schemas.microsoft.com/office/drawing/2014/main" id="{3FC994E4-318C-1E66-B4E4-8F8FD08E0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7C00E6B-F625-6D6C-8364-9DD9F3C36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6197B87-4F65-7981-9463-84830CD36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86AA517C-7217-D864-B7E7-40984A288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524013C6-491C-CAA2-5BD6-7C7359671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885" y="3499667"/>
            <a:ext cx="4939666" cy="254281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47460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457201"/>
            <a:ext cx="5198269" cy="2305050"/>
          </a:xfrm>
        </p:spPr>
        <p:txBody>
          <a:bodyPr lIns="0" tIns="274320">
            <a:normAutofit/>
          </a:bodyPr>
          <a:lstStyle>
            <a:lvl1pPr marL="457200" indent="-457200">
              <a:spcBef>
                <a:spcPts val="1800"/>
              </a:spcBef>
              <a:buFont typeface="+mj-lt"/>
              <a:buAutoNum type="arabicPeriod"/>
              <a:defRPr sz="2000"/>
            </a:lvl1pPr>
            <a:lvl2pPr marL="914400" indent="-457200">
              <a:spcBef>
                <a:spcPts val="1800"/>
              </a:spcBef>
              <a:buFont typeface="+mj-lt"/>
              <a:buAutoNum type="alphaLcPeriod"/>
              <a:defRPr sz="2000"/>
            </a:lvl2pPr>
            <a:lvl3pPr marL="1371600" indent="-457200">
              <a:spcBef>
                <a:spcPts val="1800"/>
              </a:spcBef>
              <a:buFont typeface="+mj-lt"/>
              <a:buAutoNum type="arabicParenR"/>
              <a:defRPr sz="2000"/>
            </a:lvl3pPr>
            <a:lvl4pPr marL="1371600" indent="0">
              <a:spcBef>
                <a:spcPts val="1800"/>
              </a:spcBef>
              <a:buFont typeface="+mj-lt"/>
              <a:buNone/>
              <a:defRPr sz="2000"/>
            </a:lvl4pPr>
            <a:lvl5pPr marL="2286000" indent="-457200">
              <a:spcBef>
                <a:spcPts val="1800"/>
              </a:spcBef>
              <a:buFont typeface="+mj-lt"/>
              <a:buAutoNum type="arabicPeriod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endParaRPr lang="en-US" dirty="0"/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3AC171DA-232D-44C1-6B93-40BACB298F4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810595"/>
            <a:ext cx="5198269" cy="3319513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46068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36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33648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436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1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698" r:id="rId2"/>
    <p:sldLayoutId id="2147483710" r:id="rId3"/>
    <p:sldLayoutId id="2147483700" r:id="rId4"/>
    <p:sldLayoutId id="2147483701" r:id="rId5"/>
    <p:sldLayoutId id="2147483712" r:id="rId6"/>
    <p:sldLayoutId id="2147483659" r:id="rId7"/>
    <p:sldLayoutId id="2147483709" r:id="rId8"/>
    <p:sldLayoutId id="2147483708" r:id="rId9"/>
    <p:sldLayoutId id="2147483707" r:id="rId10"/>
    <p:sldLayoutId id="2147483706" r:id="rId11"/>
    <p:sldLayoutId id="2147483705" r:id="rId12"/>
    <p:sldLayoutId id="2147483704" r:id="rId13"/>
    <p:sldLayoutId id="2147483703" r:id="rId14"/>
    <p:sldLayoutId id="2147483713" r:id="rId15"/>
    <p:sldLayoutId id="2147483714" r:id="rId16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83464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1D9D6-2977-ABCD-FDF8-51AFA5064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904" y="2572569"/>
            <a:ext cx="5486400" cy="1130749"/>
          </a:xfrm>
        </p:spPr>
        <p:txBody>
          <a:bodyPr/>
          <a:lstStyle/>
          <a:p>
            <a:r>
              <a:rPr lang="en-US" dirty="0"/>
              <a:t>Java</a:t>
            </a:r>
            <a:r>
              <a:rPr lang="zh-TW" altLang="en-US" dirty="0"/>
              <a:t>第</a:t>
            </a:r>
            <a:r>
              <a:rPr lang="en-US" altLang="zh-TW" dirty="0"/>
              <a:t>19</a:t>
            </a:r>
            <a:r>
              <a:rPr lang="zh-TW" altLang="en-US" dirty="0"/>
              <a:t>堂</a:t>
            </a:r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7A5712C-5515-AE5A-63F0-35C85AD53F50}"/>
              </a:ext>
            </a:extLst>
          </p:cNvPr>
          <p:cNvSpPr txBox="1">
            <a:spLocks/>
          </p:cNvSpPr>
          <p:nvPr/>
        </p:nvSpPr>
        <p:spPr>
          <a:xfrm>
            <a:off x="6309904" y="3958753"/>
            <a:ext cx="5486400" cy="1130749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1" i="0" kern="1200" spc="1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Peter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B89E98A-76F2-4727-E87C-044AFBFBFC9D}"/>
              </a:ext>
            </a:extLst>
          </p:cNvPr>
          <p:cNvGrpSpPr/>
          <p:nvPr/>
        </p:nvGrpSpPr>
        <p:grpSpPr>
          <a:xfrm>
            <a:off x="8895249" y="166915"/>
            <a:ext cx="3204873" cy="573461"/>
            <a:chOff x="8987127" y="145039"/>
            <a:chExt cx="3204873" cy="573461"/>
          </a:xfrm>
        </p:grpSpPr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C99B37E1-0662-AF06-BA59-08807A76CA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87127" y="145039"/>
              <a:ext cx="618692" cy="573461"/>
            </a:xfrm>
            <a:prstGeom prst="rect">
              <a:avLst/>
            </a:prstGeom>
          </p:spPr>
        </p:pic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7B61884D-384E-35D2-B0C1-7CC17FB9451F}"/>
                </a:ext>
              </a:extLst>
            </p:cNvPr>
            <p:cNvSpPr txBox="1">
              <a:spLocks/>
            </p:cNvSpPr>
            <p:nvPr/>
          </p:nvSpPr>
          <p:spPr>
            <a:xfrm>
              <a:off x="9727359" y="187006"/>
              <a:ext cx="2464641" cy="489528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b="1" i="0" kern="1200" spc="100" baseline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TW" altLang="en-US" sz="3000" dirty="0"/>
                <a:t>香港編程學會</a:t>
              </a:r>
              <a:endParaRPr lang="en-US" sz="3000" dirty="0"/>
            </a:p>
          </p:txBody>
        </p:sp>
      </p:grpSp>
      <p:pic>
        <p:nvPicPr>
          <p:cNvPr id="1026" name="Picture 2" descr="Join the largest learning event in history, December 9-15, 2024">
            <a:extLst>
              <a:ext uri="{FF2B5EF4-FFF2-40B4-BE49-F238E27FC236}">
                <a16:creationId xmlns:a16="http://schemas.microsoft.com/office/drawing/2014/main" id="{F575A8F0-1B49-E870-41AA-F2F0F4B48D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825" y="339465"/>
            <a:ext cx="2369303" cy="2369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0304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5328774-B06C-7B58-8B38-90958766F33B}"/>
              </a:ext>
            </a:extLst>
          </p:cNvPr>
          <p:cNvSpPr txBox="1"/>
          <p:nvPr/>
        </p:nvSpPr>
        <p:spPr>
          <a:xfrm>
            <a:off x="621553" y="224118"/>
            <a:ext cx="32127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Outlook Client</a:t>
            </a:r>
          </a:p>
        </p:txBody>
      </p:sp>
      <p:pic>
        <p:nvPicPr>
          <p:cNvPr id="1026" name="Picture 2" descr="Microsoft starts rolling out new 'One Outlook' Windows email client to  testers | ZDNET">
            <a:extLst>
              <a:ext uri="{FF2B5EF4-FFF2-40B4-BE49-F238E27FC236}">
                <a16:creationId xmlns:a16="http://schemas.microsoft.com/office/drawing/2014/main" id="{6CAE8536-D6C4-63E2-56B6-6FBF45384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229" y="1162606"/>
            <a:ext cx="9582238" cy="554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7533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icrosoft starts rolling out new 'One Outlook' Windows email client to  testers | ZDNET">
            <a:extLst>
              <a:ext uri="{FF2B5EF4-FFF2-40B4-BE49-F238E27FC236}">
                <a16:creationId xmlns:a16="http://schemas.microsoft.com/office/drawing/2014/main" id="{E71FD342-5A9B-988B-4EB8-CCEAB857B12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51" y="0"/>
            <a:ext cx="118459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A461F21-A030-2849-D1E2-7DDCDBFB0351}"/>
              </a:ext>
            </a:extLst>
          </p:cNvPr>
          <p:cNvSpPr/>
          <p:nvPr/>
        </p:nvSpPr>
        <p:spPr>
          <a:xfrm>
            <a:off x="173037" y="512466"/>
            <a:ext cx="490154" cy="6202345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4437806-B8CF-14FB-AB17-635E759BA74D}"/>
              </a:ext>
            </a:extLst>
          </p:cNvPr>
          <p:cNvSpPr/>
          <p:nvPr/>
        </p:nvSpPr>
        <p:spPr>
          <a:xfrm>
            <a:off x="663190" y="1256044"/>
            <a:ext cx="11275385" cy="5458766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D47749-1DC9-27CB-CD28-7D759132072B}"/>
              </a:ext>
            </a:extLst>
          </p:cNvPr>
          <p:cNvSpPr/>
          <p:nvPr/>
        </p:nvSpPr>
        <p:spPr>
          <a:xfrm>
            <a:off x="663190" y="512466"/>
            <a:ext cx="11275385" cy="743577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90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188729-AC20-11F6-A05D-677879C51B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icrosoft starts rolling out new 'One Outlook' Windows email client to  testers | ZDNET">
            <a:extLst>
              <a:ext uri="{FF2B5EF4-FFF2-40B4-BE49-F238E27FC236}">
                <a16:creationId xmlns:a16="http://schemas.microsoft.com/office/drawing/2014/main" id="{8081718D-B3A4-0D69-7646-325AF5958A1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51" y="0"/>
            <a:ext cx="118459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D5EBFD5-326C-1285-1DF1-24A3717A402E}"/>
              </a:ext>
            </a:extLst>
          </p:cNvPr>
          <p:cNvSpPr/>
          <p:nvPr/>
        </p:nvSpPr>
        <p:spPr>
          <a:xfrm>
            <a:off x="173037" y="512466"/>
            <a:ext cx="490154" cy="6202345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D0C8ADB-BC2C-735C-1718-4AD76D32911B}"/>
              </a:ext>
            </a:extLst>
          </p:cNvPr>
          <p:cNvSpPr/>
          <p:nvPr/>
        </p:nvSpPr>
        <p:spPr>
          <a:xfrm>
            <a:off x="663191" y="512465"/>
            <a:ext cx="11153672" cy="6202345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B9909B-81A3-8676-4D29-B491D1F8CC90}"/>
              </a:ext>
            </a:extLst>
          </p:cNvPr>
          <p:cNvSpPr/>
          <p:nvPr/>
        </p:nvSpPr>
        <p:spPr>
          <a:xfrm>
            <a:off x="739391" y="588665"/>
            <a:ext cx="11001272" cy="619649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1A2E1F-309C-F842-1230-3D10FD957FEC}"/>
              </a:ext>
            </a:extLst>
          </p:cNvPr>
          <p:cNvSpPr/>
          <p:nvPr/>
        </p:nvSpPr>
        <p:spPr>
          <a:xfrm>
            <a:off x="739391" y="1208314"/>
            <a:ext cx="11001272" cy="5366657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44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0C1B7-6E4E-3DEE-50C0-1CA3B1430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" y="411479"/>
            <a:ext cx="5486400" cy="3291840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734F0-2DDD-AF70-F13D-F9E4C19294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4360" y="4549552"/>
            <a:ext cx="5486400" cy="1645920"/>
          </a:xfrm>
        </p:spPr>
        <p:txBody>
          <a:bodyPr/>
          <a:lstStyle/>
          <a:p>
            <a:r>
              <a:rPr lang="en-US" sz="4000" dirty="0"/>
              <a:t>Peter</a:t>
            </a:r>
          </a:p>
          <a:p>
            <a:r>
              <a:rPr lang="en-US" sz="4000" dirty="0"/>
              <a:t>96554595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42E13EC-6E5A-6B3F-B917-D34167756C1B}"/>
              </a:ext>
            </a:extLst>
          </p:cNvPr>
          <p:cNvGrpSpPr/>
          <p:nvPr/>
        </p:nvGrpSpPr>
        <p:grpSpPr>
          <a:xfrm>
            <a:off x="339077" y="232229"/>
            <a:ext cx="3204873" cy="573461"/>
            <a:chOff x="8987127" y="145039"/>
            <a:chExt cx="3204873" cy="573461"/>
          </a:xfrm>
        </p:grpSpPr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D39328B3-0710-9F81-16FF-ED097FA660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87127" y="145039"/>
              <a:ext cx="618692" cy="573461"/>
            </a:xfrm>
            <a:prstGeom prst="rect">
              <a:avLst/>
            </a:prstGeom>
          </p:spPr>
        </p:pic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293EC005-5AF0-7F44-0950-F730990D564B}"/>
                </a:ext>
              </a:extLst>
            </p:cNvPr>
            <p:cNvSpPr txBox="1">
              <a:spLocks/>
            </p:cNvSpPr>
            <p:nvPr/>
          </p:nvSpPr>
          <p:spPr>
            <a:xfrm>
              <a:off x="9727359" y="187006"/>
              <a:ext cx="2464641" cy="489528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b="1" i="0" kern="1200" spc="100" baseline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TW" altLang="en-US" sz="3000" dirty="0"/>
                <a:t>香港編程學會</a:t>
              </a:r>
              <a:endParaRPr lang="en-US" sz="3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9412105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853419_Win32_SL_V5" id="{958D2C9E-948D-4354-BF9D-DF8AE3C2B240}" vid="{22D4A967-05D2-4D72-8594-54CFF34148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4B194E-8B30-4377-8C59-ECFB902D2A26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92DB9E12-8AC3-4138-BF4D-720A5525AB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21FFAC0-05A2-416A-B06C-C248395482CF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{0228B9BD-68A6-4A1F-9A2B-9F66DF95AF0C}tf78853419_win32</Template>
  <TotalTime>1867</TotalTime>
  <Words>19</Words>
  <Application>Microsoft Macintosh PowerPoint</Application>
  <PresentationFormat>Widescreen</PresentationFormat>
  <Paragraphs>10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Franklin Gothic Book</vt:lpstr>
      <vt:lpstr>Franklin Gothic Demi</vt:lpstr>
      <vt:lpstr>Custom</vt:lpstr>
      <vt:lpstr>Java第19堂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Java第一堂</dc:title>
  <dc:creator>Peter Quantr</dc:creator>
  <cp:lastModifiedBy>Peter Cheung</cp:lastModifiedBy>
  <cp:revision>210</cp:revision>
  <dcterms:created xsi:type="dcterms:W3CDTF">2024-05-10T11:32:53Z</dcterms:created>
  <dcterms:modified xsi:type="dcterms:W3CDTF">2024-10-04T14:14:19Z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