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2"/>
  </p:notesMasterIdLst>
  <p:handoutMasterIdLst>
    <p:handoutMasterId r:id="rId13"/>
  </p:handoutMasterIdLst>
  <p:sldIdLst>
    <p:sldId id="410" r:id="rId5"/>
    <p:sldId id="383" r:id="rId6"/>
    <p:sldId id="421" r:id="rId7"/>
    <p:sldId id="420" r:id="rId8"/>
    <p:sldId id="423" r:id="rId9"/>
    <p:sldId id="422" r:id="rId10"/>
    <p:sldId id="41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50" autoAdjust="0"/>
    <p:restoredTop sz="96327" autoAdjust="0"/>
  </p:normalViewPr>
  <p:slideViewPr>
    <p:cSldViewPr snapToGrid="0">
      <p:cViewPr varScale="1">
        <p:scale>
          <a:sx n="142" d="100"/>
          <a:sy n="142" d="100"/>
        </p:scale>
        <p:origin x="912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83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1016892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75782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2580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712" r:id="rId6"/>
    <p:sldLayoutId id="2147483659" r:id="rId7"/>
    <p:sldLayoutId id="2147483709" r:id="rId8"/>
    <p:sldLayoutId id="2147483708" r:id="rId9"/>
    <p:sldLayoutId id="2147483707" r:id="rId10"/>
    <p:sldLayoutId id="2147483706" r:id="rId11"/>
    <p:sldLayoutId id="2147483705" r:id="rId12"/>
    <p:sldLayoutId id="2147483704" r:id="rId13"/>
    <p:sldLayoutId id="2147483703" r:id="rId14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2572569"/>
            <a:ext cx="5486400" cy="1130749"/>
          </a:xfrm>
        </p:spPr>
        <p:txBody>
          <a:bodyPr/>
          <a:lstStyle/>
          <a:p>
            <a:r>
              <a:rPr lang="en-US" dirty="0"/>
              <a:t>Java</a:t>
            </a:r>
            <a:r>
              <a:rPr lang="zh-TW" altLang="en-US" dirty="0"/>
              <a:t>第</a:t>
            </a:r>
            <a:r>
              <a:rPr lang="en-US" altLang="zh-TW" dirty="0"/>
              <a:t>11</a:t>
            </a:r>
            <a:r>
              <a:rPr lang="zh-TW" altLang="en-US" dirty="0"/>
              <a:t>堂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7A5712C-5515-AE5A-63F0-35C85AD53F50}"/>
              </a:ext>
            </a:extLst>
          </p:cNvPr>
          <p:cNvSpPr txBox="1">
            <a:spLocks/>
          </p:cNvSpPr>
          <p:nvPr/>
        </p:nvSpPr>
        <p:spPr>
          <a:xfrm>
            <a:off x="6309904" y="3958753"/>
            <a:ext cx="5486400" cy="113074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Peter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B89E98A-76F2-4727-E87C-044AFBFBFC9D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C99B37E1-0662-AF06-BA59-08807A76CA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7B61884D-384E-35D2-B0C1-7CC17FB9451F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  <p:pic>
        <p:nvPicPr>
          <p:cNvPr id="1026" name="Picture 2" descr="Join the largest learning event in history, December 9-15, 2024">
            <a:extLst>
              <a:ext uri="{FF2B5EF4-FFF2-40B4-BE49-F238E27FC236}">
                <a16:creationId xmlns:a16="http://schemas.microsoft.com/office/drawing/2014/main" id="{F575A8F0-1B49-E870-41AA-F2F0F4B48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825" y="339465"/>
            <a:ext cx="2369303" cy="236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2"/>
            <a:ext cx="6787747" cy="159350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EBC2C-6DD7-5003-38EB-40753046FE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25" y="2281238"/>
            <a:ext cx="10590742" cy="3709987"/>
          </a:xfrm>
        </p:spPr>
        <p:txBody>
          <a:bodyPr tIns="457200">
            <a:normAutofit/>
          </a:bodyPr>
          <a:lstStyle/>
          <a:p>
            <a:pPr lvl="1"/>
            <a:r>
              <a:rPr lang="en-US" sz="4400" dirty="0"/>
              <a:t>Generic</a:t>
            </a:r>
          </a:p>
          <a:p>
            <a:pPr lvl="1"/>
            <a:r>
              <a:rPr lang="en-US" altLang="zh-TW" sz="4400" dirty="0" err="1"/>
              <a:t>Netbeans</a:t>
            </a:r>
            <a:endParaRPr lang="en-US" altLang="zh-TW" sz="4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D9B5BC5-F1A0-4E5F-E5DA-3003FF6BD7F9}"/>
              </a:ext>
            </a:extLst>
          </p:cNvPr>
          <p:cNvGrpSpPr/>
          <p:nvPr/>
        </p:nvGrpSpPr>
        <p:grpSpPr>
          <a:xfrm>
            <a:off x="8763996" y="6138953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92E4A975-0B7C-2B0A-C6D2-503D3A052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CE3C53A2-50A2-3211-3E49-A00FAACE30AE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0A98-4757-1E3A-B8C6-5BD139DDC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</a:t>
            </a:r>
            <a:r>
              <a:rPr lang="zh-TW" altLang="en-US" dirty="0"/>
              <a:t>泛型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B46B8C-5165-C79F-175E-567A7CBCD8E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25388" y="1722353"/>
            <a:ext cx="10154451" cy="451859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Generics means </a:t>
            </a:r>
            <a:r>
              <a:rPr lang="en-US" sz="3600" b="1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parameterized types</a:t>
            </a:r>
          </a:p>
          <a:p>
            <a:pPr>
              <a:lnSpc>
                <a:spcPct val="150000"/>
              </a:lnSpc>
            </a:pPr>
            <a:r>
              <a:rPr lang="zh-TW" altLang="en-US" sz="3600" dirty="0"/>
              <a:t>泛型意味著</a:t>
            </a:r>
            <a:r>
              <a:rPr lang="zh-TW" altLang="en-US" sz="3600" b="1" i="1" dirty="0"/>
              <a:t>參數化類型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7872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0A98-4757-1E3A-B8C6-5BD139DDC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3663875" cy="757821"/>
          </a:xfrm>
        </p:spPr>
        <p:txBody>
          <a:bodyPr/>
          <a:lstStyle/>
          <a:p>
            <a:r>
              <a:rPr lang="en-US" dirty="0"/>
              <a:t>Generic Cat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BCD10A-3D97-8164-8C32-E067D42936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379" y="336550"/>
            <a:ext cx="4940300" cy="618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61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0A98-4757-1E3A-B8C6-5BD139DDC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33064"/>
            <a:ext cx="3663875" cy="757821"/>
          </a:xfrm>
        </p:spPr>
        <p:txBody>
          <a:bodyPr/>
          <a:lstStyle/>
          <a:p>
            <a:r>
              <a:rPr lang="en-US" dirty="0"/>
              <a:t>Generic Cat &amp; Dog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1CA625-94F3-1E93-6B92-F6B7F83DA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9972" y="0"/>
            <a:ext cx="33378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08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0A98-4757-1E3A-B8C6-5BD139DDC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Netbeans</a:t>
            </a: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B92A8B3-3FEA-A4C4-4B38-69F06C742B71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693950" y="1677122"/>
            <a:ext cx="10804099" cy="443198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NetBeans</a:t>
            </a:r>
            <a:r>
              <a:rPr kumimoji="0" lang="zh-TW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是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Sun</a:t>
            </a:r>
            <a:r>
              <a:rPr kumimoji="0" lang="zh-TW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公司（</a:t>
            </a:r>
            <a:r>
              <a:rPr kumimoji="0" lang="en-US" altLang="zh-TW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2009</a:t>
            </a:r>
            <a:r>
              <a:rPr kumimoji="0" lang="zh-TW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年被甲骨文收购）在</a:t>
            </a:r>
            <a:r>
              <a:rPr kumimoji="0" lang="en-US" altLang="zh-TW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2000</a:t>
            </a:r>
            <a:r>
              <a:rPr kumimoji="0" lang="zh-TW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年创立的开放源代码供开发人员和客户社区的家园，旨在构建世界级的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Java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IDE。NetBeans</a:t>
            </a:r>
            <a:r>
              <a:rPr kumimoji="0" lang="zh-TW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当前可以在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Solaris、Windows、Linux</a:t>
            </a:r>
            <a:r>
              <a:rPr kumimoji="0" lang="zh-TW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和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Macintosh OS X</a:t>
            </a:r>
            <a:r>
              <a:rPr kumimoji="0" lang="zh-TW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平台上进行开发，并在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SPL(Sun</a:t>
            </a:r>
            <a:r>
              <a:rPr kumimoji="0" lang="zh-TW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公用许可</a:t>
            </a:r>
            <a:r>
              <a:rPr kumimoji="0" lang="en-US" altLang="zh-TW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</a:t>
            </a:r>
            <a:r>
              <a:rPr kumimoji="0" lang="zh-TW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范围内使用。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NetBeans</a:t>
            </a:r>
            <a:r>
              <a:rPr kumimoji="0" lang="zh-TW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包括开源的开发环境和应用平台，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NetBeans IDE</a:t>
            </a:r>
            <a:r>
              <a:rPr kumimoji="0" lang="zh-TW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可以使开发人员利用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Java</a:t>
            </a:r>
            <a:r>
              <a:rPr kumimoji="0" lang="zh-TW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平台能够快速创建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Web、</a:t>
            </a:r>
            <a:r>
              <a:rPr kumimoji="0" lang="zh-TW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企业、桌面以及移动的应用程序，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NetBeans IDE</a:t>
            </a:r>
            <a:r>
              <a:rPr kumimoji="0" lang="zh-TW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已经支持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PHP、Ruby、JavaScript、Groovy、Grails</a:t>
            </a:r>
            <a:r>
              <a:rPr kumimoji="0" lang="zh-TW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和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C/C++</a:t>
            </a:r>
            <a:r>
              <a:rPr kumimoji="0" lang="zh-TW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等开发语言。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8752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C1B7-6E4E-3DEE-50C0-1CA3B143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5486400" cy="329184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734F0-2DDD-AF70-F13D-F9E4C19294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549552"/>
            <a:ext cx="5486400" cy="1645920"/>
          </a:xfrm>
        </p:spPr>
        <p:txBody>
          <a:bodyPr/>
          <a:lstStyle/>
          <a:p>
            <a:r>
              <a:rPr lang="en-US" sz="4000" dirty="0"/>
              <a:t>Peter</a:t>
            </a:r>
          </a:p>
          <a:p>
            <a:r>
              <a:rPr lang="en-US" sz="4000" dirty="0"/>
              <a:t>96554595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42E13EC-6E5A-6B3F-B917-D34167756C1B}"/>
              </a:ext>
            </a:extLst>
          </p:cNvPr>
          <p:cNvGrpSpPr/>
          <p:nvPr/>
        </p:nvGrpSpPr>
        <p:grpSpPr>
          <a:xfrm>
            <a:off x="339077" y="232229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D39328B3-0710-9F81-16FF-ED097FA66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293EC005-5AF0-7F44-0950-F730990D564B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412105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{0228B9BD-68A6-4A1F-9A2B-9F66DF95AF0C}tf78853419_win32</Template>
  <TotalTime>913</TotalTime>
  <Words>174</Words>
  <Application>Microsoft Macintosh PowerPoint</Application>
  <PresentationFormat>Widescreen</PresentationFormat>
  <Paragraphs>22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Book</vt:lpstr>
      <vt:lpstr>Franklin Gothic Demi</vt:lpstr>
      <vt:lpstr>Verdana</vt:lpstr>
      <vt:lpstr>Custom</vt:lpstr>
      <vt:lpstr>Java第11堂</vt:lpstr>
      <vt:lpstr>Agenda</vt:lpstr>
      <vt:lpstr>Generic泛型</vt:lpstr>
      <vt:lpstr>Generic Cat</vt:lpstr>
      <vt:lpstr>Generic Cat &amp; Dog</vt:lpstr>
      <vt:lpstr>Netbeans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Java第一堂</dc:title>
  <dc:creator>Peter Quantr</dc:creator>
  <cp:lastModifiedBy>Peter Cheung</cp:lastModifiedBy>
  <cp:revision>133</cp:revision>
  <dcterms:created xsi:type="dcterms:W3CDTF">2024-05-10T11:32:53Z</dcterms:created>
  <dcterms:modified xsi:type="dcterms:W3CDTF">2024-07-19T09:21:33Z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