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8" r:id="rId4"/>
  </p:sldMasterIdLst>
  <p:notesMasterIdLst>
    <p:notesMasterId r:id="rId19"/>
  </p:notesMasterIdLst>
  <p:handoutMasterIdLst>
    <p:handoutMasterId r:id="rId20"/>
  </p:handoutMasterIdLst>
  <p:sldIdLst>
    <p:sldId id="410" r:id="rId5"/>
    <p:sldId id="383" r:id="rId6"/>
    <p:sldId id="432" r:id="rId7"/>
    <p:sldId id="438" r:id="rId8"/>
    <p:sldId id="439" r:id="rId9"/>
    <p:sldId id="442" r:id="rId10"/>
    <p:sldId id="443" r:id="rId11"/>
    <p:sldId id="440" r:id="rId12"/>
    <p:sldId id="444" r:id="rId13"/>
    <p:sldId id="441" r:id="rId14"/>
    <p:sldId id="445" r:id="rId15"/>
    <p:sldId id="447" r:id="rId16"/>
    <p:sldId id="446" r:id="rId17"/>
    <p:sldId id="419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8A107856-5554-42FB-B03E-39F5DBC370B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537" autoAdjust="0"/>
    <p:restoredTop sz="96327" autoAdjust="0"/>
  </p:normalViewPr>
  <p:slideViewPr>
    <p:cSldViewPr snapToGrid="0">
      <p:cViewPr varScale="1">
        <p:scale>
          <a:sx n="161" d="100"/>
          <a:sy n="161" d="100"/>
        </p:scale>
        <p:origin x="420" y="7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howGuides="1">
      <p:cViewPr varScale="1">
        <p:scale>
          <a:sx n="58" d="100"/>
          <a:sy n="58" d="100"/>
        </p:scale>
        <p:origin x="3240" y="6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8/10/relationships/authors" Target="authors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8F6756E-81DA-9FAC-70D8-556F658BDDA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BEDD12-BCD5-485B-BCBC-34BB01D7923C}" type="datetimeFigureOut">
              <a:rPr lang="en-US" smtClean="0"/>
              <a:t>6/21/2024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71D415-D05A-7067-CCD3-457153D96CD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C230DF-5933-439D-898F-38E9AC9BA68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B97095E3-54D2-CFD2-4F49-7536FC8641D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8" name="Header Placeholder 7">
            <a:extLst>
              <a:ext uri="{FF2B5EF4-FFF2-40B4-BE49-F238E27FC236}">
                <a16:creationId xmlns:a16="http://schemas.microsoft.com/office/drawing/2014/main" id="{521EE01A-C0B5-5ECF-96DD-768F86AA15C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2284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E7A52F-9D89-7442-A8E9-48D1527B5F6B}" type="datetimeFigureOut">
              <a:rPr lang="en-US" smtClean="0"/>
              <a:t>6/21/2024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9C7E07-3C67-C64C-8DA0-0404F630397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25283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24538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34168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15831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B6987D-0137-DE42-B76B-FF621E808D9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09904" y="411479"/>
            <a:ext cx="5486400" cy="32918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6000" b="1" i="0" spc="1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26C18C3-ED25-DD4B-BA72-24932D54DE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" y="758752"/>
            <a:ext cx="6099248" cy="6099248"/>
            <a:chOff x="0" y="12289"/>
            <a:chExt cx="3550" cy="3551"/>
          </a:xfrm>
        </p:grpSpPr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C07CC263-2515-F147-8CC5-F8E9FF9FA8E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43B40037-7481-524B-8685-404D965690F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7B759713-8408-EE47-9394-3DA6F5E4B6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69706A2-3726-FE4E-B923-E75D485978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309360" y="3950208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1327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ntent and Pictur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109B023A-F28F-184D-BA48-3F1C0502A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5310" y="278129"/>
            <a:ext cx="5063490" cy="2354026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44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sp>
        <p:nvSpPr>
          <p:cNvPr id="3" name="Content Placeholder 5">
            <a:extLst>
              <a:ext uri="{FF2B5EF4-FFF2-40B4-BE49-F238E27FC236}">
                <a16:creationId xmlns:a16="http://schemas.microsoft.com/office/drawing/2014/main" id="{1EF4505D-6803-3813-7738-049963427819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594360" y="3279579"/>
            <a:ext cx="5044440" cy="2994415"/>
          </a:xfrm>
        </p:spPr>
        <p:txBody>
          <a:bodyPr lIns="0" tIns="228600" rIns="0" bIns="0">
            <a:normAutofit/>
          </a:bodyPr>
          <a:lstStyle>
            <a:lvl1pPr marL="0" indent="0">
              <a:spcBef>
                <a:spcPts val="1800"/>
              </a:spcBef>
              <a:buFont typeface="Arial" panose="020B0604020202020204" pitchFamily="34" charset="0"/>
              <a:buNone/>
              <a:defRPr sz="2000"/>
            </a:lvl1pPr>
            <a:lvl2pPr indent="-283464">
              <a:spcBef>
                <a:spcPts val="1800"/>
              </a:spcBef>
              <a:defRPr sz="2000"/>
            </a:lvl2pPr>
            <a:lvl3pPr indent="-283464">
              <a:spcBef>
                <a:spcPts val="1800"/>
              </a:spcBef>
              <a:defRPr sz="2000"/>
            </a:lvl3pPr>
            <a:lvl4pPr indent="-283464">
              <a:spcBef>
                <a:spcPts val="1800"/>
              </a:spcBef>
              <a:defRPr sz="2000"/>
            </a:lvl4pPr>
            <a:lvl5pPr indent="-283464">
              <a:spcBef>
                <a:spcPts val="1800"/>
              </a:spcBef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66081BA-9135-73B1-DCE5-77FD12431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94360" y="2997459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4658637A-5D36-6127-19BC-C203E23FA49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96000" y="0"/>
            <a:ext cx="6118225" cy="68580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5D79B4B-A9BD-581F-536E-DE7CF728F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C5EA2E64-5690-A56B-7051-476EC7BADA5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293197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ntent and Tab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CF555767-B3D8-BD57-1D42-7F6E1E6689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 userDrawn="1"/>
        </p:nvGrpSpPr>
        <p:grpSpPr bwMode="auto">
          <a:xfrm rot="16200000" flipV="1">
            <a:off x="0" y="3900132"/>
            <a:ext cx="2959226" cy="2959226"/>
            <a:chOff x="0" y="12289"/>
            <a:chExt cx="3550" cy="3551"/>
          </a:xfrm>
        </p:grpSpPr>
        <p:sp>
          <p:nvSpPr>
            <p:cNvPr id="9" name="Freeform 13">
              <a:extLst>
                <a:ext uri="{FF2B5EF4-FFF2-40B4-BE49-F238E27FC236}">
                  <a16:creationId xmlns:a16="http://schemas.microsoft.com/office/drawing/2014/main" id="{BC972B6D-098C-52F6-E990-52623B368FB1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3F0D3EE3-9A8C-531D-1EEE-1AFAB9F3BCAE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id="{A2BE192C-1768-890B-EC1B-5ED6E1F8259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16" name="Title 1">
            <a:extLst>
              <a:ext uri="{FF2B5EF4-FFF2-40B4-BE49-F238E27FC236}">
                <a16:creationId xmlns:a16="http://schemas.microsoft.com/office/drawing/2014/main" id="{109B023A-F28F-184D-BA48-3F1C0502A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61409" y="4661717"/>
            <a:ext cx="7936230" cy="138076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44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66081BA-9135-73B1-DCE5-77FD12431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670935" y="6313170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8007FA9C-C4D5-89EC-C457-5F329A338E1E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03885" y="584005"/>
            <a:ext cx="2825115" cy="3999060"/>
          </a:xfrm>
        </p:spPr>
        <p:txBody>
          <a:bodyPr lIns="0" tIns="274320">
            <a:normAutofit/>
          </a:bodyPr>
          <a:lstStyle>
            <a:lvl1pPr marL="0" indent="0">
              <a:spcBef>
                <a:spcPts val="1800"/>
              </a:spcBef>
              <a:buFont typeface="Arial" panose="020B0604020202020204" pitchFamily="34" charset="0"/>
              <a:buNone/>
              <a:defRPr sz="2000"/>
            </a:lvl1pPr>
            <a:lvl2pPr marL="457200" indent="0">
              <a:spcBef>
                <a:spcPts val="1800"/>
              </a:spcBef>
              <a:buNone/>
              <a:defRPr sz="2000"/>
            </a:lvl2pPr>
            <a:lvl3pPr marL="914400" indent="0">
              <a:spcBef>
                <a:spcPts val="1800"/>
              </a:spcBef>
              <a:buNone/>
              <a:defRPr sz="2000"/>
            </a:lvl3pPr>
            <a:lvl4pPr marL="1371600" indent="0">
              <a:spcBef>
                <a:spcPts val="1800"/>
              </a:spcBef>
              <a:buNone/>
              <a:defRPr sz="2000"/>
            </a:lvl4pPr>
            <a:lvl5pPr marL="1828800" indent="0">
              <a:spcBef>
                <a:spcPts val="1800"/>
              </a:spcBef>
              <a:buNone/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CAAA28-C292-C527-AD35-90836B8BB97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670934" y="584005"/>
            <a:ext cx="7926705" cy="3999060"/>
          </a:xfrm>
        </p:spPr>
        <p:txBody>
          <a:bodyPr lIns="0">
            <a:normAutofit/>
          </a:bodyPr>
          <a:lstStyle>
            <a:lvl1pPr marL="0" indent="0">
              <a:spcBef>
                <a:spcPts val="1800"/>
              </a:spcBef>
              <a:buNone/>
              <a:defRPr sz="2000"/>
            </a:lvl1pPr>
            <a:lvl2pPr>
              <a:spcBef>
                <a:spcPts val="600"/>
              </a:spcBef>
              <a:defRPr sz="2000"/>
            </a:lvl2pPr>
            <a:lvl3pPr>
              <a:spcBef>
                <a:spcPts val="1800"/>
              </a:spcBef>
              <a:defRPr sz="2000"/>
            </a:lvl3pPr>
            <a:lvl4pPr>
              <a:spcBef>
                <a:spcPts val="1800"/>
              </a:spcBef>
              <a:defRPr sz="2000"/>
            </a:lvl4pPr>
            <a:lvl5pPr>
              <a:spcBef>
                <a:spcPts val="1800"/>
              </a:spcBef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5D79B4B-A9BD-581F-536E-DE7CF728F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C5EA2E64-5690-A56B-7051-476EC7BADA5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443291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C97D5AF2-684A-4A8D-3D82-B57D7AC446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 userDrawn="1"/>
        </p:nvGrpSpPr>
        <p:grpSpPr bwMode="auto">
          <a:xfrm rot="10800000">
            <a:off x="8870040" y="0"/>
            <a:ext cx="3325208" cy="3325208"/>
            <a:chOff x="0" y="12289"/>
            <a:chExt cx="3550" cy="3551"/>
          </a:xfrm>
        </p:grpSpPr>
        <p:sp>
          <p:nvSpPr>
            <p:cNvPr id="12" name="Freeform 4">
              <a:extLst>
                <a:ext uri="{FF2B5EF4-FFF2-40B4-BE49-F238E27FC236}">
                  <a16:creationId xmlns:a16="http://schemas.microsoft.com/office/drawing/2014/main" id="{8CF5F650-F8F0-F4FE-44DA-1F14ADE428B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18870924-E47D-404F-59B5-BD1C58F7B04C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80806A65-E4FC-2F52-65B3-CC181E620C2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16" name="Title 1">
            <a:extLst>
              <a:ext uri="{FF2B5EF4-FFF2-40B4-BE49-F238E27FC236}">
                <a16:creationId xmlns:a16="http://schemas.microsoft.com/office/drawing/2014/main" id="{109B023A-F28F-184D-BA48-3F1C0502A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4360" y="198408"/>
            <a:ext cx="10972800" cy="1574317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44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66081BA-9135-73B1-DCE5-77FD12431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94360" y="2148840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CAAA28-C292-C527-AD35-90836B8BB97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95523" y="2676525"/>
            <a:ext cx="5746750" cy="3597470"/>
          </a:xfrm>
        </p:spPr>
        <p:txBody>
          <a:bodyPr lIns="0">
            <a:normAutofit/>
          </a:bodyPr>
          <a:lstStyle>
            <a:lvl1pPr marL="0" indent="0">
              <a:spcBef>
                <a:spcPts val="1800"/>
              </a:spcBef>
              <a:buNone/>
              <a:defRPr sz="2000"/>
            </a:lvl1pPr>
            <a:lvl2pPr>
              <a:spcBef>
                <a:spcPts val="600"/>
              </a:spcBef>
              <a:defRPr sz="2000"/>
            </a:lvl2pPr>
            <a:lvl3pPr>
              <a:spcBef>
                <a:spcPts val="1800"/>
              </a:spcBef>
              <a:defRPr sz="2000"/>
            </a:lvl3pPr>
            <a:lvl4pPr>
              <a:spcBef>
                <a:spcPts val="1800"/>
              </a:spcBef>
              <a:defRPr sz="2000"/>
            </a:lvl4pPr>
            <a:lvl5pPr>
              <a:spcBef>
                <a:spcPts val="1800"/>
              </a:spcBef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8007FA9C-C4D5-89EC-C457-5F329A338E1E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7620000" y="2676525"/>
            <a:ext cx="3947160" cy="3597470"/>
          </a:xfrm>
        </p:spPr>
        <p:txBody>
          <a:bodyPr lIns="0">
            <a:normAutofit/>
          </a:bodyPr>
          <a:lstStyle>
            <a:lvl1pPr marL="342900" indent="-342900">
              <a:spcBef>
                <a:spcPts val="1800"/>
              </a:spcBef>
              <a:buFont typeface="Arial" panose="020B0604020202020204" pitchFamily="34" charset="0"/>
              <a:buChar char="•"/>
              <a:defRPr sz="2000"/>
            </a:lvl1pPr>
            <a:lvl2pPr>
              <a:spcBef>
                <a:spcPts val="1800"/>
              </a:spcBef>
              <a:defRPr sz="2000"/>
            </a:lvl2pPr>
            <a:lvl3pPr>
              <a:spcBef>
                <a:spcPts val="1800"/>
              </a:spcBef>
              <a:defRPr sz="2000"/>
            </a:lvl3pPr>
            <a:lvl4pPr>
              <a:spcBef>
                <a:spcPts val="1800"/>
              </a:spcBef>
              <a:defRPr sz="2000"/>
            </a:lvl4pPr>
            <a:lvl5pPr>
              <a:spcBef>
                <a:spcPts val="1800"/>
              </a:spcBef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C5EA2E64-5690-A56B-7051-476EC7BADA5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US" dirty="0">
              <a:latin typeface="+mn-lt"/>
            </a:endParaRP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5D79B4B-A9BD-581F-536E-DE7CF728F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497447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109B023A-F28F-184D-BA48-3F1C0502A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4360" y="202400"/>
            <a:ext cx="10972800" cy="1570325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44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sp>
        <p:nvSpPr>
          <p:cNvPr id="9" name="Table Placeholder 2">
            <a:extLst>
              <a:ext uri="{FF2B5EF4-FFF2-40B4-BE49-F238E27FC236}">
                <a16:creationId xmlns:a16="http://schemas.microsoft.com/office/drawing/2014/main" id="{1506B022-475A-6647-98FF-D5C319A0C7C4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594360" y="2628629"/>
            <a:ext cx="10972800" cy="3636740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/>
              <a:t>Click icon to add table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5D79B4B-A9BD-581F-536E-DE7CF728F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C5EA2E64-5690-A56B-7051-476EC7BADA5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US" dirty="0">
              <a:latin typeface="+mn-lt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66081BA-9135-73B1-DCE5-77FD12431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94360" y="2148840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4109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B6987D-0137-DE42-B76B-FF621E808D9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94360" y="411479"/>
            <a:ext cx="5486400" cy="32918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6000" b="1" i="0" spc="1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26C18C3-ED25-DD4B-BA72-24932D54DE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 userDrawn="1"/>
        </p:nvGrpSpPr>
        <p:grpSpPr bwMode="auto">
          <a:xfrm flipH="1" flipV="1">
            <a:off x="6092752" y="0"/>
            <a:ext cx="6099248" cy="6099248"/>
            <a:chOff x="0" y="12289"/>
            <a:chExt cx="3550" cy="3551"/>
          </a:xfrm>
        </p:grpSpPr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C07CC263-2515-F147-8CC5-F8E9FF9FA8E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43B40037-7481-524B-8685-404D965690F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7B759713-8408-EE47-9394-3DA6F5E4B6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18" name="Text Placeholder 29">
            <a:extLst>
              <a:ext uri="{FF2B5EF4-FFF2-40B4-BE49-F238E27FC236}">
                <a16:creationId xmlns:a16="http://schemas.microsoft.com/office/drawing/2014/main" id="{276A9CD7-E675-3048-86D3-3546A2F6B45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94360" y="4549552"/>
            <a:ext cx="5486400" cy="164592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400" b="1" i="0">
                <a:solidFill>
                  <a:schemeClr val="tx2">
                    <a:lumMod val="75000"/>
                  </a:schemeClr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8B149C6-5AAC-B8E5-5411-EA38821F67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94360" y="3950208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92738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806C6F65-35CD-D64B-992A-0C1C1E0038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6362700" y="0"/>
            <a:ext cx="5829298" cy="3235602"/>
            <a:chOff x="5612972" y="1"/>
            <a:chExt cx="6615961" cy="3672246"/>
          </a:xfrm>
        </p:grpSpPr>
        <p:sp>
          <p:nvSpPr>
            <p:cNvPr id="7" name="AutoShape 24">
              <a:extLst>
                <a:ext uri="{FF2B5EF4-FFF2-40B4-BE49-F238E27FC236}">
                  <a16:creationId xmlns:a16="http://schemas.microsoft.com/office/drawing/2014/main" id="{CFD467E2-FF13-7E4F-BEF9-EA1A17665B2D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2972" y="1"/>
              <a:ext cx="4408998" cy="3672246"/>
            </a:xfrm>
            <a:custGeom>
              <a:avLst/>
              <a:gdLst>
                <a:gd name="T0" fmla="+- 0 8372 6586"/>
                <a:gd name="T1" fmla="*/ T0 w 3578"/>
                <a:gd name="T2" fmla="*/ 591 h 2980"/>
                <a:gd name="T3" fmla="+- 0 7780 6586"/>
                <a:gd name="T4" fmla="*/ T3 w 3578"/>
                <a:gd name="T5" fmla="*/ 0 h 2980"/>
                <a:gd name="T6" fmla="+- 0 6586 6586"/>
                <a:gd name="T7" fmla="*/ T6 w 3578"/>
                <a:gd name="T8" fmla="*/ 0 h 2980"/>
                <a:gd name="T9" fmla="+- 0 7774 6586"/>
                <a:gd name="T10" fmla="*/ T9 w 3578"/>
                <a:gd name="T11" fmla="*/ 1188 h 2980"/>
                <a:gd name="T12" fmla="+- 0 8372 6586"/>
                <a:gd name="T13" fmla="*/ T12 w 3578"/>
                <a:gd name="T14" fmla="*/ 591 h 2980"/>
                <a:gd name="T15" fmla="+- 0 10163 6586"/>
                <a:gd name="T16" fmla="*/ T15 w 3578"/>
                <a:gd name="T17" fmla="*/ 2383 h 2980"/>
                <a:gd name="T18" fmla="+- 0 9566 6586"/>
                <a:gd name="T19" fmla="*/ T18 w 3578"/>
                <a:gd name="T20" fmla="*/ 1786 h 2980"/>
                <a:gd name="T21" fmla="+- 0 8969 6586"/>
                <a:gd name="T22" fmla="*/ T21 w 3578"/>
                <a:gd name="T23" fmla="*/ 2383 h 2980"/>
                <a:gd name="T24" fmla="+- 0 9566 6586"/>
                <a:gd name="T25" fmla="*/ T24 w 3578"/>
                <a:gd name="T26" fmla="*/ 2980 h 2980"/>
                <a:gd name="T27" fmla="+- 0 10163 6586"/>
                <a:gd name="T28" fmla="*/ T27 w 3578"/>
                <a:gd name="T29" fmla="*/ 2383 h 298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</a:cxnLst>
              <a:rect l="0" t="0" r="r" b="b"/>
              <a:pathLst>
                <a:path w="3578" h="2980">
                  <a:moveTo>
                    <a:pt x="1786" y="591"/>
                  </a:moveTo>
                  <a:lnTo>
                    <a:pt x="1194" y="0"/>
                  </a:lnTo>
                  <a:lnTo>
                    <a:pt x="0" y="0"/>
                  </a:lnTo>
                  <a:lnTo>
                    <a:pt x="1188" y="1188"/>
                  </a:lnTo>
                  <a:lnTo>
                    <a:pt x="1786" y="591"/>
                  </a:lnTo>
                  <a:moveTo>
                    <a:pt x="3577" y="2383"/>
                  </a:moveTo>
                  <a:lnTo>
                    <a:pt x="2980" y="1786"/>
                  </a:lnTo>
                  <a:lnTo>
                    <a:pt x="2383" y="2383"/>
                  </a:lnTo>
                  <a:lnTo>
                    <a:pt x="2980" y="2980"/>
                  </a:lnTo>
                  <a:lnTo>
                    <a:pt x="3577" y="2383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CA85A327-3157-B442-993A-6900F71249AC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1233" y="1463970"/>
              <a:ext cx="2208196" cy="2208277"/>
            </a:xfrm>
            <a:custGeom>
              <a:avLst/>
              <a:gdLst>
                <a:gd name="T0" fmla="+- 0 7774 7177"/>
                <a:gd name="T1" fmla="*/ T0 w 1792"/>
                <a:gd name="T2" fmla="+- 0 1188 1188"/>
                <a:gd name="T3" fmla="*/ 1188 h 1792"/>
                <a:gd name="T4" fmla="+- 0 7177 7177"/>
                <a:gd name="T5" fmla="*/ T4 w 1792"/>
                <a:gd name="T6" fmla="+- 0 1786 1188"/>
                <a:gd name="T7" fmla="*/ 1786 h 1792"/>
                <a:gd name="T8" fmla="+- 0 8372 7177"/>
                <a:gd name="T9" fmla="*/ T8 w 1792"/>
                <a:gd name="T10" fmla="+- 0 2980 1188"/>
                <a:gd name="T11" fmla="*/ 2980 h 1792"/>
                <a:gd name="T12" fmla="+- 0 8969 7177"/>
                <a:gd name="T13" fmla="*/ T12 w 1792"/>
                <a:gd name="T14" fmla="+- 0 2383 1188"/>
                <a:gd name="T15" fmla="*/ 2383 h 1792"/>
                <a:gd name="T16" fmla="+- 0 7774 7177"/>
                <a:gd name="T17" fmla="*/ T16 w 1792"/>
                <a:gd name="T18" fmla="+- 0 1188 1188"/>
                <a:gd name="T19" fmla="*/ 1188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7" y="0"/>
                  </a:moveTo>
                  <a:lnTo>
                    <a:pt x="0" y="598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9A459CB4-74AF-0544-AB1E-7CC6D10F84EB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5590" y="1"/>
              <a:ext cx="1457754" cy="729520"/>
            </a:xfrm>
            <a:custGeom>
              <a:avLst/>
              <a:gdLst>
                <a:gd name="T0" fmla="+- 0 10158 8975"/>
                <a:gd name="T1" fmla="*/ T0 w 1183"/>
                <a:gd name="T2" fmla="*/ 0 h 592"/>
                <a:gd name="T3" fmla="+- 0 8975 8975"/>
                <a:gd name="T4" fmla="*/ T3 w 1183"/>
                <a:gd name="T5" fmla="*/ 0 h 592"/>
                <a:gd name="T6" fmla="+- 0 9566 8975"/>
                <a:gd name="T7" fmla="*/ T6 w 1183"/>
                <a:gd name="T8" fmla="*/ 591 h 592"/>
                <a:gd name="T9" fmla="+- 0 10158 8975"/>
                <a:gd name="T10" fmla="*/ T9 w 1183"/>
                <a:gd name="T11" fmla="*/ 0 h 592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1183" h="592">
                  <a:moveTo>
                    <a:pt x="1183" y="0"/>
                  </a:moveTo>
                  <a:lnTo>
                    <a:pt x="0" y="0"/>
                  </a:lnTo>
                  <a:lnTo>
                    <a:pt x="591" y="591"/>
                  </a:lnTo>
                  <a:lnTo>
                    <a:pt x="11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95A20BFD-9142-D64A-A78A-61B75FCA0D76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6887" y="728289"/>
              <a:ext cx="2208196" cy="2208277"/>
            </a:xfrm>
            <a:custGeom>
              <a:avLst/>
              <a:gdLst>
                <a:gd name="T0" fmla="+- 0 8372 7774"/>
                <a:gd name="T1" fmla="*/ T0 w 1792"/>
                <a:gd name="T2" fmla="+- 0 591 591"/>
                <a:gd name="T3" fmla="*/ 591 h 1792"/>
                <a:gd name="T4" fmla="+- 0 7774 7774"/>
                <a:gd name="T5" fmla="*/ T4 w 1792"/>
                <a:gd name="T6" fmla="+- 0 1188 591"/>
                <a:gd name="T7" fmla="*/ 1188 h 1792"/>
                <a:gd name="T8" fmla="+- 0 8969 7774"/>
                <a:gd name="T9" fmla="*/ T8 w 1792"/>
                <a:gd name="T10" fmla="+- 0 2383 591"/>
                <a:gd name="T11" fmla="*/ 2383 h 1792"/>
                <a:gd name="T12" fmla="+- 0 9566 7774"/>
                <a:gd name="T13" fmla="*/ T12 w 1792"/>
                <a:gd name="T14" fmla="+- 0 1786 591"/>
                <a:gd name="T15" fmla="*/ 1786 h 1792"/>
                <a:gd name="T16" fmla="+- 0 8372 7774"/>
                <a:gd name="T17" fmla="*/ T16 w 1792"/>
                <a:gd name="T18" fmla="+- 0 591 591"/>
                <a:gd name="T19" fmla="*/ 591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8" y="0"/>
                  </a:moveTo>
                  <a:lnTo>
                    <a:pt x="0" y="597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8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B80736DF-C890-DB47-AEAA-D3D92505E632}"/>
                </a:ext>
              </a:extLst>
            </p:cNvPr>
            <p:cNvSpPr>
              <a:spLocks/>
            </p:cNvSpPr>
            <p:nvPr/>
          </p:nvSpPr>
          <p:spPr bwMode="auto">
            <a:xfrm>
              <a:off x="9285083" y="728289"/>
              <a:ext cx="2943850" cy="2943958"/>
            </a:xfrm>
            <a:custGeom>
              <a:avLst/>
              <a:gdLst>
                <a:gd name="T0" fmla="+- 0 11955 9566"/>
                <a:gd name="T1" fmla="*/ T0 w 2389"/>
                <a:gd name="T2" fmla="+- 0 1786 591"/>
                <a:gd name="T3" fmla="*/ 1786 h 2389"/>
                <a:gd name="T4" fmla="+- 0 10760 9566"/>
                <a:gd name="T5" fmla="*/ T4 w 2389"/>
                <a:gd name="T6" fmla="+- 0 591 591"/>
                <a:gd name="T7" fmla="*/ 591 h 2389"/>
                <a:gd name="T8" fmla="+- 0 9566 9566"/>
                <a:gd name="T9" fmla="*/ T8 w 2389"/>
                <a:gd name="T10" fmla="+- 0 1786 591"/>
                <a:gd name="T11" fmla="*/ 1786 h 2389"/>
                <a:gd name="T12" fmla="+- 0 10760 9566"/>
                <a:gd name="T13" fmla="*/ T12 w 2389"/>
                <a:gd name="T14" fmla="+- 0 2980 591"/>
                <a:gd name="T15" fmla="*/ 2980 h 2389"/>
                <a:gd name="T16" fmla="+- 0 11955 9566"/>
                <a:gd name="T17" fmla="*/ T16 w 2389"/>
                <a:gd name="T18" fmla="+- 0 1786 591"/>
                <a:gd name="T19" fmla="*/ 1786 h 238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2389" h="2389">
                  <a:moveTo>
                    <a:pt x="2389" y="1195"/>
                  </a:moveTo>
                  <a:lnTo>
                    <a:pt x="1194" y="0"/>
                  </a:lnTo>
                  <a:lnTo>
                    <a:pt x="0" y="1195"/>
                  </a:lnTo>
                  <a:lnTo>
                    <a:pt x="1194" y="2389"/>
                  </a:lnTo>
                  <a:lnTo>
                    <a:pt x="2389" y="1195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12" name="Title 1">
            <a:extLst>
              <a:ext uri="{FF2B5EF4-FFF2-40B4-BE49-F238E27FC236}">
                <a16:creationId xmlns:a16="http://schemas.microsoft.com/office/drawing/2014/main" id="{39F93F26-ED5C-E74E-BFBD-E3054DC1B9C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4360" y="189572"/>
            <a:ext cx="6787747" cy="1593507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4400" b="1" i="0" spc="50" baseline="0"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sp>
        <p:nvSpPr>
          <p:cNvPr id="2" name="Content Placeholder 5">
            <a:extLst>
              <a:ext uri="{FF2B5EF4-FFF2-40B4-BE49-F238E27FC236}">
                <a16:creationId xmlns:a16="http://schemas.microsoft.com/office/drawing/2014/main" id="{186153BD-9D2B-47EB-3553-1D3F6663B2A3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94359" y="2281918"/>
            <a:ext cx="6787747" cy="3708517"/>
          </a:xfrm>
        </p:spPr>
        <p:txBody>
          <a:bodyPr lIns="0" tIns="228600" rIns="0" bIns="0">
            <a:normAutofit/>
          </a:bodyPr>
          <a:lstStyle>
            <a:lvl1pPr marL="283464" indent="-283464">
              <a:lnSpc>
                <a:spcPct val="80000"/>
              </a:lnSpc>
              <a:spcBef>
                <a:spcPts val="2200"/>
              </a:spcBef>
              <a:buFont typeface="Arial" panose="020B0604020202020204" pitchFamily="34" charset="0"/>
              <a:buChar char="•"/>
              <a:defRPr lang="en-US" sz="2400" b="1" i="0" kern="1200" dirty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indent="-283464">
              <a:spcBef>
                <a:spcPts val="600"/>
              </a:spcBef>
              <a:defRPr sz="2000"/>
            </a:lvl2pPr>
            <a:lvl3pPr indent="-283464">
              <a:spcBef>
                <a:spcPts val="1800"/>
              </a:spcBef>
              <a:defRPr sz="2000"/>
            </a:lvl3pPr>
            <a:lvl4pPr indent="-283464">
              <a:spcBef>
                <a:spcPts val="1800"/>
              </a:spcBef>
              <a:defRPr sz="2000"/>
            </a:lvl4pPr>
            <a:lvl5pPr indent="-283464">
              <a:spcBef>
                <a:spcPts val="1800"/>
              </a:spcBef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3" name="Slide Number Placeholder 42">
            <a:extLst>
              <a:ext uri="{FF2B5EF4-FFF2-40B4-BE49-F238E27FC236}">
                <a16:creationId xmlns:a16="http://schemas.microsoft.com/office/drawing/2014/main" id="{D80CCC8F-9CF1-9621-04EB-DFA68FEE42D2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  <p:sp>
        <p:nvSpPr>
          <p:cNvPr id="42" name="Date Placeholder 41">
            <a:extLst>
              <a:ext uri="{FF2B5EF4-FFF2-40B4-BE49-F238E27FC236}">
                <a16:creationId xmlns:a16="http://schemas.microsoft.com/office/drawing/2014/main" id="{29CE2856-DB8F-5603-C085-74C70560FAC8}"/>
              </a:ext>
            </a:extLst>
          </p:cNvPr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endParaRPr lang="en-US" dirty="0">
              <a:latin typeface="+mn-lt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79826C1-7A52-DA25-F422-EE62DED7D1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94360" y="2148840"/>
            <a:ext cx="2130552" cy="0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80892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B79D0555-EBDC-B53A-212D-A5921795FEC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80543"/>
          </a:xfrm>
          <a:custGeom>
            <a:avLst/>
            <a:gdLst>
              <a:gd name="connsiteX0" fmla="*/ 6309360 w 12192000"/>
              <a:gd name="connsiteY0" fmla="*/ 3951843 h 6880543"/>
              <a:gd name="connsiteX1" fmla="*/ 6309360 w 12192000"/>
              <a:gd name="connsiteY1" fmla="*/ 4052427 h 6880543"/>
              <a:gd name="connsiteX2" fmla="*/ 8442960 w 12192000"/>
              <a:gd name="connsiteY2" fmla="*/ 4052427 h 6880543"/>
              <a:gd name="connsiteX3" fmla="*/ 8442960 w 12192000"/>
              <a:gd name="connsiteY3" fmla="*/ 3951843 h 6880543"/>
              <a:gd name="connsiteX4" fmla="*/ 0 w 12192000"/>
              <a:gd name="connsiteY4" fmla="*/ 0 h 6880543"/>
              <a:gd name="connsiteX5" fmla="*/ 12192000 w 12192000"/>
              <a:gd name="connsiteY5" fmla="*/ 0 h 6880543"/>
              <a:gd name="connsiteX6" fmla="*/ 12192000 w 12192000"/>
              <a:gd name="connsiteY6" fmla="*/ 6880543 h 6880543"/>
              <a:gd name="connsiteX7" fmla="*/ 0 w 12192000"/>
              <a:gd name="connsiteY7" fmla="*/ 6880543 h 6880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80543">
                <a:moveTo>
                  <a:pt x="6309360" y="3951843"/>
                </a:moveTo>
                <a:lnTo>
                  <a:pt x="6309360" y="4052427"/>
                </a:lnTo>
                <a:lnTo>
                  <a:pt x="8442960" y="4052427"/>
                </a:lnTo>
                <a:lnTo>
                  <a:pt x="8442960" y="3951843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80543"/>
                </a:lnTo>
                <a:lnTo>
                  <a:pt x="0" y="6880543"/>
                </a:lnTo>
                <a:close/>
              </a:path>
            </a:pathLst>
          </a:custGeom>
        </p:spPr>
        <p:txBody>
          <a:bodyPr wrap="square" tIns="182880">
            <a:no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8D492973-78E3-D34E-835E-CF2D451701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09359" y="444933"/>
            <a:ext cx="5477479" cy="329184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6000" b="1" i="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96BA398-1ED2-1FCA-63B9-8915A8C7A5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309360" y="3951843"/>
            <a:ext cx="2133600" cy="10058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91695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7104">
          <p15:clr>
            <a:srgbClr val="FBAE40"/>
          </p15:clr>
        </p15:guide>
        <p15:guide id="3" pos="4344" userDrawn="1">
          <p15:clr>
            <a:srgbClr val="FBAE40"/>
          </p15:clr>
        </p15:guide>
        <p15:guide id="4" pos="4560" userDrawn="1">
          <p15:clr>
            <a:srgbClr val="FBAE40"/>
          </p15:clr>
        </p15:guide>
        <p15:guide id="8" orient="horz" pos="1848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B6987D-0137-DE42-B76B-FF621E808D9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99835" y="430529"/>
            <a:ext cx="5486400" cy="32918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6000" b="1" i="0" spc="1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A9973BC6-F6E5-0B3B-C8AB-0AC4020D4E8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-11113"/>
            <a:ext cx="5791200" cy="6880226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8" name="Text Placeholder 29">
            <a:extLst>
              <a:ext uri="{FF2B5EF4-FFF2-40B4-BE49-F238E27FC236}">
                <a16:creationId xmlns:a16="http://schemas.microsoft.com/office/drawing/2014/main" id="{276A9CD7-E675-3048-86D3-3546A2F6B45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99835" y="4568602"/>
            <a:ext cx="5486400" cy="164592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400" b="1" i="0">
                <a:solidFill>
                  <a:schemeClr val="tx2">
                    <a:lumMod val="75000"/>
                  </a:schemeClr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9169ED6-4B82-6844-119F-AC15CDF2D3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309360" y="3950208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79140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57F1500-1A16-D1EF-4F0C-030852B291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94360" y="2148840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0" name="Group 9">
            <a:extLst>
              <a:ext uri="{FF2B5EF4-FFF2-40B4-BE49-F238E27FC236}">
                <a16:creationId xmlns:a16="http://schemas.microsoft.com/office/drawing/2014/main" id="{2D07A0BE-3890-193E-9439-F294E61A71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 userDrawn="1"/>
        </p:nvGrpSpPr>
        <p:grpSpPr bwMode="auto">
          <a:xfrm rot="16200000" flipV="1">
            <a:off x="0" y="3900132"/>
            <a:ext cx="2959226" cy="2959226"/>
            <a:chOff x="0" y="12289"/>
            <a:chExt cx="3550" cy="3551"/>
          </a:xfrm>
        </p:grpSpPr>
        <p:sp>
          <p:nvSpPr>
            <p:cNvPr id="11" name="Freeform 19">
              <a:extLst>
                <a:ext uri="{FF2B5EF4-FFF2-40B4-BE49-F238E27FC236}">
                  <a16:creationId xmlns:a16="http://schemas.microsoft.com/office/drawing/2014/main" id="{C05217ED-C258-E6CE-BA7F-28A6EA41BCD3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2" name="Freeform 20">
              <a:extLst>
                <a:ext uri="{FF2B5EF4-FFF2-40B4-BE49-F238E27FC236}">
                  <a16:creationId xmlns:a16="http://schemas.microsoft.com/office/drawing/2014/main" id="{F3E11A1F-14DD-BA35-D7D7-4D4ADEAA348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3" name="Freeform 21">
              <a:extLst>
                <a:ext uri="{FF2B5EF4-FFF2-40B4-BE49-F238E27FC236}">
                  <a16:creationId xmlns:a16="http://schemas.microsoft.com/office/drawing/2014/main" id="{F14541B0-973F-7E21-1019-D2FB83C8C0D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32" name="Title 1">
            <a:extLst>
              <a:ext uri="{FF2B5EF4-FFF2-40B4-BE49-F238E27FC236}">
                <a16:creationId xmlns:a16="http://schemas.microsoft.com/office/drawing/2014/main" id="{467E05B6-B7CB-1E4F-96BA-4B8CFE8B63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4360" y="102875"/>
            <a:ext cx="10873740" cy="1680205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4400" b="1" i="0"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sp>
        <p:nvSpPr>
          <p:cNvPr id="2" name="Content Placeholder 5">
            <a:extLst>
              <a:ext uri="{FF2B5EF4-FFF2-40B4-BE49-F238E27FC236}">
                <a16:creationId xmlns:a16="http://schemas.microsoft.com/office/drawing/2014/main" id="{F6FE0DC0-B0D7-F4D6-8038-177AD7A8C211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657600" y="2282008"/>
            <a:ext cx="7810500" cy="3699328"/>
          </a:xfrm>
        </p:spPr>
        <p:txBody>
          <a:bodyPr lIns="0" tIns="228600" rIns="0" bIns="0">
            <a:normAutofit/>
          </a:bodyPr>
          <a:lstStyle>
            <a:lvl1pPr marL="283464" indent="-283464">
              <a:spcBef>
                <a:spcPts val="1800"/>
              </a:spcBef>
              <a:buFont typeface="Arial" panose="020B0604020202020204" pitchFamily="34" charset="0"/>
              <a:buChar char="•"/>
              <a:defRPr sz="2000"/>
            </a:lvl1pPr>
            <a:lvl2pPr indent="-283464">
              <a:spcBef>
                <a:spcPts val="1800"/>
              </a:spcBef>
              <a:defRPr sz="2000"/>
            </a:lvl2pPr>
            <a:lvl3pPr indent="-283464">
              <a:spcBef>
                <a:spcPts val="1800"/>
              </a:spcBef>
              <a:defRPr sz="2000"/>
            </a:lvl3pPr>
            <a:lvl4pPr indent="-283464">
              <a:spcBef>
                <a:spcPts val="1800"/>
              </a:spcBef>
              <a:defRPr sz="2000"/>
            </a:lvl4pPr>
            <a:lvl5pPr indent="-283464">
              <a:spcBef>
                <a:spcPts val="1800"/>
              </a:spcBef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7ED58739-4346-5104-B1AC-89ED035912AF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272B8D-F380-9F1A-C8E6-BDD2352B1763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029641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304">
          <p15:clr>
            <a:srgbClr val="FBAE40"/>
          </p15:clr>
        </p15:guide>
        <p15:guide id="4" pos="5736">
          <p15:clr>
            <a:srgbClr val="FBAE40"/>
          </p15:clr>
        </p15:guide>
        <p15:guide id="5" pos="1944">
          <p15:clr>
            <a:srgbClr val="FBAE40"/>
          </p15:clr>
        </p15:guide>
        <p15:guide id="6" pos="4008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440">
          <p15:clr>
            <a:srgbClr val="FBAE40"/>
          </p15:clr>
        </p15:guide>
        <p15:guide id="9" orient="horz" pos="552">
          <p15:clr>
            <a:srgbClr val="FBAE40"/>
          </p15:clr>
        </p15:guide>
        <p15:guide id="10" pos="5352">
          <p15:clr>
            <a:srgbClr val="FBAE40"/>
          </p15:clr>
        </p15:guide>
        <p15:guide id="11" pos="3648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ummary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57F1500-1A16-D1EF-4F0C-030852B291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94360" y="1016892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0" name="Group 9">
            <a:extLst>
              <a:ext uri="{FF2B5EF4-FFF2-40B4-BE49-F238E27FC236}">
                <a16:creationId xmlns:a16="http://schemas.microsoft.com/office/drawing/2014/main" id="{2D07A0BE-3890-193E-9439-F294E61A71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 userDrawn="1"/>
        </p:nvGrpSpPr>
        <p:grpSpPr bwMode="auto">
          <a:xfrm rot="16200000" flipV="1">
            <a:off x="0" y="3900132"/>
            <a:ext cx="2959226" cy="2959226"/>
            <a:chOff x="0" y="12289"/>
            <a:chExt cx="3550" cy="3551"/>
          </a:xfrm>
        </p:grpSpPr>
        <p:sp>
          <p:nvSpPr>
            <p:cNvPr id="11" name="Freeform 19">
              <a:extLst>
                <a:ext uri="{FF2B5EF4-FFF2-40B4-BE49-F238E27FC236}">
                  <a16:creationId xmlns:a16="http://schemas.microsoft.com/office/drawing/2014/main" id="{C05217ED-C258-E6CE-BA7F-28A6EA41BCD3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2" name="Freeform 20">
              <a:extLst>
                <a:ext uri="{FF2B5EF4-FFF2-40B4-BE49-F238E27FC236}">
                  <a16:creationId xmlns:a16="http://schemas.microsoft.com/office/drawing/2014/main" id="{F3E11A1F-14DD-BA35-D7D7-4D4ADEAA348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3" name="Freeform 21">
              <a:extLst>
                <a:ext uri="{FF2B5EF4-FFF2-40B4-BE49-F238E27FC236}">
                  <a16:creationId xmlns:a16="http://schemas.microsoft.com/office/drawing/2014/main" id="{F14541B0-973F-7E21-1019-D2FB83C8C0D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32" name="Title 1">
            <a:extLst>
              <a:ext uri="{FF2B5EF4-FFF2-40B4-BE49-F238E27FC236}">
                <a16:creationId xmlns:a16="http://schemas.microsoft.com/office/drawing/2014/main" id="{467E05B6-B7CB-1E4F-96BA-4B8CFE8B63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4360" y="102875"/>
            <a:ext cx="10873740" cy="757821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4400" b="1" i="0"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sp>
        <p:nvSpPr>
          <p:cNvPr id="2" name="Content Placeholder 5">
            <a:extLst>
              <a:ext uri="{FF2B5EF4-FFF2-40B4-BE49-F238E27FC236}">
                <a16:creationId xmlns:a16="http://schemas.microsoft.com/office/drawing/2014/main" id="{F6FE0DC0-B0D7-F4D6-8038-177AD7A8C211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657600" y="2282008"/>
            <a:ext cx="7810500" cy="3699328"/>
          </a:xfrm>
        </p:spPr>
        <p:txBody>
          <a:bodyPr lIns="0" tIns="228600" rIns="0" bIns="0">
            <a:normAutofit/>
          </a:bodyPr>
          <a:lstStyle>
            <a:lvl1pPr marL="283464" indent="-283464">
              <a:spcBef>
                <a:spcPts val="1800"/>
              </a:spcBef>
              <a:buFont typeface="Arial" panose="020B0604020202020204" pitchFamily="34" charset="0"/>
              <a:buChar char="•"/>
              <a:defRPr sz="2000"/>
            </a:lvl1pPr>
            <a:lvl2pPr indent="-283464">
              <a:spcBef>
                <a:spcPts val="1800"/>
              </a:spcBef>
              <a:defRPr sz="2000"/>
            </a:lvl2pPr>
            <a:lvl3pPr indent="-283464">
              <a:spcBef>
                <a:spcPts val="1800"/>
              </a:spcBef>
              <a:defRPr sz="2000"/>
            </a:lvl3pPr>
            <a:lvl4pPr indent="-283464">
              <a:spcBef>
                <a:spcPts val="1800"/>
              </a:spcBef>
              <a:defRPr sz="2000"/>
            </a:lvl4pPr>
            <a:lvl5pPr indent="-283464">
              <a:spcBef>
                <a:spcPts val="1800"/>
              </a:spcBef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7ED58739-4346-5104-B1AC-89ED035912AF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272B8D-F380-9F1A-C8E6-BDD2352B1763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625806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304">
          <p15:clr>
            <a:srgbClr val="FBAE40"/>
          </p15:clr>
        </p15:guide>
        <p15:guide id="4" pos="5736">
          <p15:clr>
            <a:srgbClr val="FBAE40"/>
          </p15:clr>
        </p15:guide>
        <p15:guide id="5" pos="1944">
          <p15:clr>
            <a:srgbClr val="FBAE40"/>
          </p15:clr>
        </p15:guide>
        <p15:guide id="6" pos="4008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440">
          <p15:clr>
            <a:srgbClr val="FBAE40"/>
          </p15:clr>
        </p15:guide>
        <p15:guide id="9" orient="horz" pos="552">
          <p15:clr>
            <a:srgbClr val="FBAE40"/>
          </p15:clr>
        </p15:guide>
        <p15:guide id="10" pos="5352">
          <p15:clr>
            <a:srgbClr val="FBAE40"/>
          </p15:clr>
        </p15:guide>
        <p15:guide id="11" pos="3648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B6987D-0137-DE42-B76B-FF621E808D9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09904" y="411479"/>
            <a:ext cx="5486400" cy="32918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6000" b="1" i="0" spc="1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26C18C3-ED25-DD4B-BA72-24932D54DE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" y="758752"/>
            <a:ext cx="6099248" cy="6099248"/>
            <a:chOff x="0" y="12289"/>
            <a:chExt cx="3550" cy="3551"/>
          </a:xfrm>
        </p:grpSpPr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C07CC263-2515-F147-8CC5-F8E9FF9FA8E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43B40037-7481-524B-8685-404D965690F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7B759713-8408-EE47-9394-3DA6F5E4B6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69706A2-3726-FE4E-B923-E75D485978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309360" y="3950208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xt Placeholder 29">
            <a:extLst>
              <a:ext uri="{FF2B5EF4-FFF2-40B4-BE49-F238E27FC236}">
                <a16:creationId xmlns:a16="http://schemas.microsoft.com/office/drawing/2014/main" id="{276A9CD7-E675-3048-86D3-3546A2F6B45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09905" y="4549552"/>
            <a:ext cx="5486400" cy="164592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400" b="1" i="0">
                <a:solidFill>
                  <a:schemeClr val="tx2">
                    <a:lumMod val="75000"/>
                  </a:schemeClr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20271085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C97D5AF2-684A-4A8D-3D82-B57D7AC446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 userDrawn="1"/>
        </p:nvGrpSpPr>
        <p:grpSpPr bwMode="auto">
          <a:xfrm rot="10800000">
            <a:off x="8870040" y="0"/>
            <a:ext cx="3325208" cy="3325208"/>
            <a:chOff x="0" y="12289"/>
            <a:chExt cx="3550" cy="3551"/>
          </a:xfrm>
        </p:grpSpPr>
        <p:sp>
          <p:nvSpPr>
            <p:cNvPr id="12" name="Freeform 4">
              <a:extLst>
                <a:ext uri="{FF2B5EF4-FFF2-40B4-BE49-F238E27FC236}">
                  <a16:creationId xmlns:a16="http://schemas.microsoft.com/office/drawing/2014/main" id="{8CF5F650-F8F0-F4FE-44DA-1F14ADE428B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18870924-E47D-404F-59B5-BD1C58F7B04C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80806A65-E4FC-2F52-65B3-CC181E620C2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16" name="Title 1">
            <a:extLst>
              <a:ext uri="{FF2B5EF4-FFF2-40B4-BE49-F238E27FC236}">
                <a16:creationId xmlns:a16="http://schemas.microsoft.com/office/drawing/2014/main" id="{109B023A-F28F-184D-BA48-3F1C0502A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4360" y="278129"/>
            <a:ext cx="9778365" cy="1494596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44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sp>
        <p:nvSpPr>
          <p:cNvPr id="2" name="Content Placeholder 5">
            <a:extLst>
              <a:ext uri="{FF2B5EF4-FFF2-40B4-BE49-F238E27FC236}">
                <a16:creationId xmlns:a16="http://schemas.microsoft.com/office/drawing/2014/main" id="{F14DA3C5-63E4-BAFB-1D68-47F71EEEE53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594360" y="2676525"/>
            <a:ext cx="4490827" cy="3597470"/>
          </a:xfrm>
        </p:spPr>
        <p:txBody>
          <a:bodyPr lIns="0" tIns="45720" rIns="0" bIns="0">
            <a:normAutofit/>
          </a:bodyPr>
          <a:lstStyle>
            <a:lvl1pPr marL="0" indent="0">
              <a:spcBef>
                <a:spcPts val="1800"/>
              </a:spcBef>
              <a:buFont typeface="Arial" panose="020B0604020202020204" pitchFamily="34" charset="0"/>
              <a:buNone/>
              <a:defRPr sz="2000"/>
            </a:lvl1pPr>
            <a:lvl2pPr marL="283464" indent="-283464">
              <a:spcBef>
                <a:spcPts val="1800"/>
              </a:spcBef>
              <a:defRPr sz="2000"/>
            </a:lvl2pPr>
            <a:lvl3pPr marL="594360" indent="-283464">
              <a:spcBef>
                <a:spcPts val="1800"/>
              </a:spcBef>
              <a:defRPr sz="2000"/>
            </a:lvl3pPr>
            <a:lvl4pPr marL="822960" indent="-283464">
              <a:spcBef>
                <a:spcPts val="1800"/>
              </a:spcBef>
              <a:defRPr sz="2000"/>
            </a:lvl4pPr>
            <a:lvl5pPr marL="1005840" indent="-283464">
              <a:spcBef>
                <a:spcPts val="1800"/>
              </a:spcBef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Content Placeholder 5">
            <a:extLst>
              <a:ext uri="{FF2B5EF4-FFF2-40B4-BE49-F238E27FC236}">
                <a16:creationId xmlns:a16="http://schemas.microsoft.com/office/drawing/2014/main" id="{BD11386D-847E-8CF5-E56A-42E80A65A089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5881898" y="2676525"/>
            <a:ext cx="4490827" cy="3597470"/>
          </a:xfrm>
        </p:spPr>
        <p:txBody>
          <a:bodyPr lIns="0" tIns="45720" rIns="0" bIns="0">
            <a:normAutofit/>
          </a:bodyPr>
          <a:lstStyle>
            <a:lvl1pPr marL="0" indent="0">
              <a:spcBef>
                <a:spcPts val="1800"/>
              </a:spcBef>
              <a:buFont typeface="Arial" panose="020B0604020202020204" pitchFamily="34" charset="0"/>
              <a:buNone/>
              <a:defRPr sz="2000"/>
            </a:lvl1pPr>
            <a:lvl2pPr marL="283464" indent="-283464">
              <a:spcBef>
                <a:spcPts val="1800"/>
              </a:spcBef>
              <a:defRPr sz="2000"/>
            </a:lvl2pPr>
            <a:lvl3pPr marL="548640" indent="-283464">
              <a:spcBef>
                <a:spcPts val="1800"/>
              </a:spcBef>
              <a:defRPr sz="2000"/>
            </a:lvl3pPr>
            <a:lvl4pPr marL="822960" indent="-283464">
              <a:spcBef>
                <a:spcPts val="1800"/>
              </a:spcBef>
              <a:defRPr sz="2000"/>
            </a:lvl4pPr>
            <a:lvl5pPr marL="1005840" indent="-283464">
              <a:spcBef>
                <a:spcPts val="1800"/>
              </a:spcBef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5D79B4B-A9BD-581F-536E-DE7CF728F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C5EA2E64-5690-A56B-7051-476EC7BADA5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US" dirty="0">
              <a:latin typeface="+mn-lt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66081BA-9135-73B1-DCE5-77FD12431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94360" y="2148840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10569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42E558A9-6DD6-E21D-3A8F-6707E1DD1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6362700" y="0"/>
            <a:ext cx="5829298" cy="3235602"/>
            <a:chOff x="5612972" y="1"/>
            <a:chExt cx="6615961" cy="3672246"/>
          </a:xfrm>
        </p:grpSpPr>
        <p:sp>
          <p:nvSpPr>
            <p:cNvPr id="12" name="AutoShape 24">
              <a:extLst>
                <a:ext uri="{FF2B5EF4-FFF2-40B4-BE49-F238E27FC236}">
                  <a16:creationId xmlns:a16="http://schemas.microsoft.com/office/drawing/2014/main" id="{3FC994E4-318C-1E66-B4E4-8F8FD08E098F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2972" y="1"/>
              <a:ext cx="4408998" cy="3672246"/>
            </a:xfrm>
            <a:custGeom>
              <a:avLst/>
              <a:gdLst>
                <a:gd name="T0" fmla="+- 0 8372 6586"/>
                <a:gd name="T1" fmla="*/ T0 w 3578"/>
                <a:gd name="T2" fmla="*/ 591 h 2980"/>
                <a:gd name="T3" fmla="+- 0 7780 6586"/>
                <a:gd name="T4" fmla="*/ T3 w 3578"/>
                <a:gd name="T5" fmla="*/ 0 h 2980"/>
                <a:gd name="T6" fmla="+- 0 6586 6586"/>
                <a:gd name="T7" fmla="*/ T6 w 3578"/>
                <a:gd name="T8" fmla="*/ 0 h 2980"/>
                <a:gd name="T9" fmla="+- 0 7774 6586"/>
                <a:gd name="T10" fmla="*/ T9 w 3578"/>
                <a:gd name="T11" fmla="*/ 1188 h 2980"/>
                <a:gd name="T12" fmla="+- 0 8372 6586"/>
                <a:gd name="T13" fmla="*/ T12 w 3578"/>
                <a:gd name="T14" fmla="*/ 591 h 2980"/>
                <a:gd name="T15" fmla="+- 0 10163 6586"/>
                <a:gd name="T16" fmla="*/ T15 w 3578"/>
                <a:gd name="T17" fmla="*/ 2383 h 2980"/>
                <a:gd name="T18" fmla="+- 0 9566 6586"/>
                <a:gd name="T19" fmla="*/ T18 w 3578"/>
                <a:gd name="T20" fmla="*/ 1786 h 2980"/>
                <a:gd name="T21" fmla="+- 0 8969 6586"/>
                <a:gd name="T22" fmla="*/ T21 w 3578"/>
                <a:gd name="T23" fmla="*/ 2383 h 2980"/>
                <a:gd name="T24" fmla="+- 0 9566 6586"/>
                <a:gd name="T25" fmla="*/ T24 w 3578"/>
                <a:gd name="T26" fmla="*/ 2980 h 2980"/>
                <a:gd name="T27" fmla="+- 0 10163 6586"/>
                <a:gd name="T28" fmla="*/ T27 w 3578"/>
                <a:gd name="T29" fmla="*/ 2383 h 298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</a:cxnLst>
              <a:rect l="0" t="0" r="r" b="b"/>
              <a:pathLst>
                <a:path w="3578" h="2980">
                  <a:moveTo>
                    <a:pt x="1786" y="591"/>
                  </a:moveTo>
                  <a:lnTo>
                    <a:pt x="1194" y="0"/>
                  </a:lnTo>
                  <a:lnTo>
                    <a:pt x="0" y="0"/>
                  </a:lnTo>
                  <a:lnTo>
                    <a:pt x="1188" y="1188"/>
                  </a:lnTo>
                  <a:lnTo>
                    <a:pt x="1786" y="591"/>
                  </a:lnTo>
                  <a:moveTo>
                    <a:pt x="3577" y="2383"/>
                  </a:moveTo>
                  <a:lnTo>
                    <a:pt x="2980" y="1786"/>
                  </a:lnTo>
                  <a:lnTo>
                    <a:pt x="2383" y="2383"/>
                  </a:lnTo>
                  <a:lnTo>
                    <a:pt x="2980" y="2980"/>
                  </a:lnTo>
                  <a:lnTo>
                    <a:pt x="3577" y="2383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17C00E6B-F625-6D6C-8364-9DD9F3C3628F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1233" y="1463970"/>
              <a:ext cx="2208196" cy="2208277"/>
            </a:xfrm>
            <a:custGeom>
              <a:avLst/>
              <a:gdLst>
                <a:gd name="T0" fmla="+- 0 7774 7177"/>
                <a:gd name="T1" fmla="*/ T0 w 1792"/>
                <a:gd name="T2" fmla="+- 0 1188 1188"/>
                <a:gd name="T3" fmla="*/ 1188 h 1792"/>
                <a:gd name="T4" fmla="+- 0 7177 7177"/>
                <a:gd name="T5" fmla="*/ T4 w 1792"/>
                <a:gd name="T6" fmla="+- 0 1786 1188"/>
                <a:gd name="T7" fmla="*/ 1786 h 1792"/>
                <a:gd name="T8" fmla="+- 0 8372 7177"/>
                <a:gd name="T9" fmla="*/ T8 w 1792"/>
                <a:gd name="T10" fmla="+- 0 2980 1188"/>
                <a:gd name="T11" fmla="*/ 2980 h 1792"/>
                <a:gd name="T12" fmla="+- 0 8969 7177"/>
                <a:gd name="T13" fmla="*/ T12 w 1792"/>
                <a:gd name="T14" fmla="+- 0 2383 1188"/>
                <a:gd name="T15" fmla="*/ 2383 h 1792"/>
                <a:gd name="T16" fmla="+- 0 7774 7177"/>
                <a:gd name="T17" fmla="*/ T16 w 1792"/>
                <a:gd name="T18" fmla="+- 0 1188 1188"/>
                <a:gd name="T19" fmla="*/ 1188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7" y="0"/>
                  </a:moveTo>
                  <a:lnTo>
                    <a:pt x="0" y="598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C6197B87-4F65-7981-9463-84830CD3687F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5590" y="1"/>
              <a:ext cx="1457754" cy="729520"/>
            </a:xfrm>
            <a:custGeom>
              <a:avLst/>
              <a:gdLst>
                <a:gd name="T0" fmla="+- 0 10158 8975"/>
                <a:gd name="T1" fmla="*/ T0 w 1183"/>
                <a:gd name="T2" fmla="*/ 0 h 592"/>
                <a:gd name="T3" fmla="+- 0 8975 8975"/>
                <a:gd name="T4" fmla="*/ T3 w 1183"/>
                <a:gd name="T5" fmla="*/ 0 h 592"/>
                <a:gd name="T6" fmla="+- 0 9566 8975"/>
                <a:gd name="T7" fmla="*/ T6 w 1183"/>
                <a:gd name="T8" fmla="*/ 591 h 592"/>
                <a:gd name="T9" fmla="+- 0 10158 8975"/>
                <a:gd name="T10" fmla="*/ T9 w 1183"/>
                <a:gd name="T11" fmla="*/ 0 h 592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1183" h="592">
                  <a:moveTo>
                    <a:pt x="1183" y="0"/>
                  </a:moveTo>
                  <a:lnTo>
                    <a:pt x="0" y="0"/>
                  </a:lnTo>
                  <a:lnTo>
                    <a:pt x="591" y="591"/>
                  </a:lnTo>
                  <a:lnTo>
                    <a:pt x="11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id="{86AA517C-7217-D864-B7E7-40984A2880DB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6887" y="728289"/>
              <a:ext cx="2208196" cy="2208277"/>
            </a:xfrm>
            <a:custGeom>
              <a:avLst/>
              <a:gdLst>
                <a:gd name="T0" fmla="+- 0 8372 7774"/>
                <a:gd name="T1" fmla="*/ T0 w 1792"/>
                <a:gd name="T2" fmla="+- 0 591 591"/>
                <a:gd name="T3" fmla="*/ 591 h 1792"/>
                <a:gd name="T4" fmla="+- 0 7774 7774"/>
                <a:gd name="T5" fmla="*/ T4 w 1792"/>
                <a:gd name="T6" fmla="+- 0 1188 591"/>
                <a:gd name="T7" fmla="*/ 1188 h 1792"/>
                <a:gd name="T8" fmla="+- 0 8969 7774"/>
                <a:gd name="T9" fmla="*/ T8 w 1792"/>
                <a:gd name="T10" fmla="+- 0 2383 591"/>
                <a:gd name="T11" fmla="*/ 2383 h 1792"/>
                <a:gd name="T12" fmla="+- 0 9566 7774"/>
                <a:gd name="T13" fmla="*/ T12 w 1792"/>
                <a:gd name="T14" fmla="+- 0 1786 591"/>
                <a:gd name="T15" fmla="*/ 1786 h 1792"/>
                <a:gd name="T16" fmla="+- 0 8372 7774"/>
                <a:gd name="T17" fmla="*/ T16 w 1792"/>
                <a:gd name="T18" fmla="+- 0 591 591"/>
                <a:gd name="T19" fmla="*/ 591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8" y="0"/>
                  </a:moveTo>
                  <a:lnTo>
                    <a:pt x="0" y="597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8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524013C6-491C-CAA2-5BD6-7C73596711CC}"/>
                </a:ext>
              </a:extLst>
            </p:cNvPr>
            <p:cNvSpPr>
              <a:spLocks/>
            </p:cNvSpPr>
            <p:nvPr/>
          </p:nvSpPr>
          <p:spPr bwMode="auto">
            <a:xfrm>
              <a:off x="9285083" y="728289"/>
              <a:ext cx="2943850" cy="2943958"/>
            </a:xfrm>
            <a:custGeom>
              <a:avLst/>
              <a:gdLst>
                <a:gd name="T0" fmla="+- 0 11955 9566"/>
                <a:gd name="T1" fmla="*/ T0 w 2389"/>
                <a:gd name="T2" fmla="+- 0 1786 591"/>
                <a:gd name="T3" fmla="*/ 1786 h 2389"/>
                <a:gd name="T4" fmla="+- 0 10760 9566"/>
                <a:gd name="T5" fmla="*/ T4 w 2389"/>
                <a:gd name="T6" fmla="+- 0 591 591"/>
                <a:gd name="T7" fmla="*/ 591 h 2389"/>
                <a:gd name="T8" fmla="+- 0 9566 9566"/>
                <a:gd name="T9" fmla="*/ T8 w 2389"/>
                <a:gd name="T10" fmla="+- 0 1786 591"/>
                <a:gd name="T11" fmla="*/ 1786 h 2389"/>
                <a:gd name="T12" fmla="+- 0 10760 9566"/>
                <a:gd name="T13" fmla="*/ T12 w 2389"/>
                <a:gd name="T14" fmla="+- 0 2980 591"/>
                <a:gd name="T15" fmla="*/ 2980 h 2389"/>
                <a:gd name="T16" fmla="+- 0 11955 9566"/>
                <a:gd name="T17" fmla="*/ T16 w 2389"/>
                <a:gd name="T18" fmla="+- 0 1786 591"/>
                <a:gd name="T19" fmla="*/ 1786 h 238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2389" h="2389">
                  <a:moveTo>
                    <a:pt x="2389" y="1195"/>
                  </a:moveTo>
                  <a:lnTo>
                    <a:pt x="1194" y="0"/>
                  </a:lnTo>
                  <a:lnTo>
                    <a:pt x="0" y="1195"/>
                  </a:lnTo>
                  <a:lnTo>
                    <a:pt x="1194" y="2389"/>
                  </a:lnTo>
                  <a:lnTo>
                    <a:pt x="2389" y="1195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16" name="Title 1">
            <a:extLst>
              <a:ext uri="{FF2B5EF4-FFF2-40B4-BE49-F238E27FC236}">
                <a16:creationId xmlns:a16="http://schemas.microsoft.com/office/drawing/2014/main" id="{109B023A-F28F-184D-BA48-3F1C0502A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18885" y="3499667"/>
            <a:ext cx="4939666" cy="254281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44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66081BA-9135-73B1-DCE5-77FD12431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347460" y="6313170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8007FA9C-C4D5-89EC-C457-5F329A338E1E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03885" y="457201"/>
            <a:ext cx="5198269" cy="2305050"/>
          </a:xfrm>
        </p:spPr>
        <p:txBody>
          <a:bodyPr lIns="0" tIns="274320">
            <a:normAutofit/>
          </a:bodyPr>
          <a:lstStyle>
            <a:lvl1pPr marL="457200" indent="-457200">
              <a:spcBef>
                <a:spcPts val="1800"/>
              </a:spcBef>
              <a:buFont typeface="+mj-lt"/>
              <a:buAutoNum type="arabicPeriod"/>
              <a:defRPr sz="2000"/>
            </a:lvl1pPr>
            <a:lvl2pPr marL="914400" indent="-457200">
              <a:spcBef>
                <a:spcPts val="1800"/>
              </a:spcBef>
              <a:buFont typeface="+mj-lt"/>
              <a:buAutoNum type="alphaLcPeriod"/>
              <a:defRPr sz="2000"/>
            </a:lvl2pPr>
            <a:lvl3pPr marL="1371600" indent="-457200">
              <a:spcBef>
                <a:spcPts val="1800"/>
              </a:spcBef>
              <a:buFont typeface="+mj-lt"/>
              <a:buAutoNum type="arabicParenR"/>
              <a:defRPr sz="2000"/>
            </a:lvl3pPr>
            <a:lvl4pPr marL="1371600" indent="0">
              <a:spcBef>
                <a:spcPts val="1800"/>
              </a:spcBef>
              <a:buFont typeface="+mj-lt"/>
              <a:buNone/>
              <a:defRPr sz="2000"/>
            </a:lvl4pPr>
            <a:lvl5pPr marL="2286000" indent="-457200">
              <a:spcBef>
                <a:spcPts val="1800"/>
              </a:spcBef>
              <a:buFont typeface="+mj-lt"/>
              <a:buAutoNum type="arabicPeriod"/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endParaRPr lang="en-US" dirty="0"/>
          </a:p>
        </p:txBody>
      </p:sp>
      <p:sp>
        <p:nvSpPr>
          <p:cNvPr id="2" name="Content Placeholder 5">
            <a:extLst>
              <a:ext uri="{FF2B5EF4-FFF2-40B4-BE49-F238E27FC236}">
                <a16:creationId xmlns:a16="http://schemas.microsoft.com/office/drawing/2014/main" id="{3AC171DA-232D-44C1-6B93-40BACB298F4B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594360" y="2810595"/>
            <a:ext cx="5198269" cy="3319513"/>
          </a:xfrm>
        </p:spPr>
        <p:txBody>
          <a:bodyPr lIns="0" tIns="45720" rIns="0" bIns="0">
            <a:normAutofit/>
          </a:bodyPr>
          <a:lstStyle>
            <a:lvl1pPr marL="0" indent="0">
              <a:spcBef>
                <a:spcPts val="1800"/>
              </a:spcBef>
              <a:buFont typeface="Arial" panose="020B0604020202020204" pitchFamily="34" charset="0"/>
              <a:buNone/>
              <a:defRPr sz="2000"/>
            </a:lvl1pPr>
            <a:lvl2pPr marL="283464" indent="-283464">
              <a:spcBef>
                <a:spcPts val="1800"/>
              </a:spcBef>
              <a:defRPr sz="2000"/>
            </a:lvl2pPr>
            <a:lvl3pPr marL="548640" indent="-283464">
              <a:spcBef>
                <a:spcPts val="1800"/>
              </a:spcBef>
              <a:defRPr sz="2000"/>
            </a:lvl3pPr>
            <a:lvl4pPr marL="822960" indent="-283464">
              <a:spcBef>
                <a:spcPts val="1800"/>
              </a:spcBef>
              <a:defRPr sz="2000"/>
            </a:lvl4pPr>
            <a:lvl5pPr marL="1005840" indent="-283464">
              <a:spcBef>
                <a:spcPts val="1800"/>
              </a:spcBef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5D79B4B-A9BD-581F-536E-DE7CF728F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C5EA2E64-5690-A56B-7051-476EC7BADA5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546068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ED84C6-50E6-6C43-8031-AFF6268E0C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4360" y="1825625"/>
            <a:ext cx="103822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itle Placeholder 11">
            <a:extLst>
              <a:ext uri="{FF2B5EF4-FFF2-40B4-BE49-F238E27FC236}">
                <a16:creationId xmlns:a16="http://schemas.microsoft.com/office/drawing/2014/main" id="{D41FC0AE-253D-D242-9C88-017078F8A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365125"/>
            <a:ext cx="104013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" name="Date Placeholder 3">
            <a:extLst>
              <a:ext uri="{FF2B5EF4-FFF2-40B4-BE49-F238E27FC236}">
                <a16:creationId xmlns:a16="http://schemas.microsoft.com/office/drawing/2014/main" id="{EF47083A-6D76-4B4D-87CA-E08E212F78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33648" y="6332220"/>
            <a:ext cx="1313180" cy="24765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 b="0" i="0">
                <a:solidFill>
                  <a:schemeClr val="bg1"/>
                </a:solidFill>
                <a:latin typeface="+mn-lt"/>
              </a:defRPr>
            </a:lvl1pPr>
          </a:lstStyle>
          <a:p>
            <a:endParaRPr lang="en-US" dirty="0">
              <a:latin typeface="+mn-lt"/>
            </a:endParaRPr>
          </a:p>
        </p:txBody>
      </p:sp>
      <p:sp>
        <p:nvSpPr>
          <p:cNvPr id="32" name="Slide Number Placeholder 5">
            <a:extLst>
              <a:ext uri="{FF2B5EF4-FFF2-40B4-BE49-F238E27FC236}">
                <a16:creationId xmlns:a16="http://schemas.microsoft.com/office/drawing/2014/main" id="{C8ADA0DF-3751-9A48-8A21-59F01C782D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4360" y="6332220"/>
            <a:ext cx="523240" cy="24765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 b="1" i="0">
                <a:solidFill>
                  <a:schemeClr val="bg1"/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589224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1" r:id="rId1"/>
    <p:sldLayoutId id="2147483698" r:id="rId2"/>
    <p:sldLayoutId id="2147483710" r:id="rId3"/>
    <p:sldLayoutId id="2147483700" r:id="rId4"/>
    <p:sldLayoutId id="2147483701" r:id="rId5"/>
    <p:sldLayoutId id="2147483712" r:id="rId6"/>
    <p:sldLayoutId id="2147483659" r:id="rId7"/>
    <p:sldLayoutId id="2147483709" r:id="rId8"/>
    <p:sldLayoutId id="2147483708" r:id="rId9"/>
    <p:sldLayoutId id="2147483707" r:id="rId10"/>
    <p:sldLayoutId id="2147483706" r:id="rId11"/>
    <p:sldLayoutId id="2147483705" r:id="rId12"/>
    <p:sldLayoutId id="2147483704" r:id="rId13"/>
    <p:sldLayoutId id="2147483703" r:id="rId14"/>
  </p:sldLayoutIdLst>
  <p:hf sldNum="0"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b="1" i="0" kern="1200" spc="100" baseline="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83464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83464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83464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83464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83464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240">
          <p15:clr>
            <a:srgbClr val="547EBF"/>
          </p15:clr>
        </p15:guide>
        <p15:guide id="4" orient="horz" pos="240">
          <p15:clr>
            <a:srgbClr val="547EBF"/>
          </p15:clr>
        </p15:guide>
        <p15:guide id="5" pos="7440">
          <p15:clr>
            <a:srgbClr val="547EBF"/>
          </p15:clr>
        </p15:guide>
        <p15:guide id="6" orient="horz" pos="4080">
          <p15:clr>
            <a:srgbClr val="547EBF"/>
          </p15:clr>
        </p15:guide>
        <p15:guide id="7" pos="600" userDrawn="1">
          <p15:clr>
            <a:srgbClr val="547EBF"/>
          </p15:clr>
        </p15:guide>
        <p15:guide id="8" pos="3720">
          <p15:clr>
            <a:srgbClr val="547EBF"/>
          </p15:clr>
        </p15:guide>
        <p15:guide id="9" pos="2112">
          <p15:clr>
            <a:srgbClr val="547EBF"/>
          </p15:clr>
        </p15:guide>
        <p15:guide id="10" pos="1848">
          <p15:clr>
            <a:srgbClr val="547EBF"/>
          </p15:clr>
        </p15:guide>
        <p15:guide id="11" pos="5568">
          <p15:clr>
            <a:srgbClr val="547EBF"/>
          </p15:clr>
        </p15:guide>
        <p15:guide id="12" pos="5832">
          <p15:clr>
            <a:srgbClr val="547EBF"/>
          </p15:clr>
        </p15:guide>
        <p15:guide id="13" pos="4968">
          <p15:clr>
            <a:srgbClr val="9FCC3B"/>
          </p15:clr>
        </p15:guide>
        <p15:guide id="14" pos="5208">
          <p15:clr>
            <a:srgbClr val="9FCC3B"/>
          </p15:clr>
        </p15:guide>
        <p15:guide id="15" pos="2712">
          <p15:clr>
            <a:srgbClr val="9FCC3B"/>
          </p15:clr>
        </p15:guide>
        <p15:guide id="16" pos="2472">
          <p15:clr>
            <a:srgbClr val="9FCC3B"/>
          </p15:clr>
        </p15:guide>
        <p15:guide id="17" pos="39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sv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B1D9D6-2977-ABCD-FDF8-51AFA5064E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09904" y="2572569"/>
            <a:ext cx="5486400" cy="1130749"/>
          </a:xfrm>
        </p:spPr>
        <p:txBody>
          <a:bodyPr/>
          <a:lstStyle/>
          <a:p>
            <a:r>
              <a:rPr lang="en-US" dirty="0"/>
              <a:t>Java</a:t>
            </a:r>
            <a:r>
              <a:rPr lang="zh-TW" altLang="en-US" dirty="0"/>
              <a:t>第</a:t>
            </a:r>
            <a:r>
              <a:rPr lang="en-US" altLang="zh-TW" dirty="0"/>
              <a:t>7</a:t>
            </a:r>
            <a:r>
              <a:rPr lang="zh-TW" altLang="en-US" dirty="0"/>
              <a:t>堂</a:t>
            </a:r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7A5712C-5515-AE5A-63F0-35C85AD53F50}"/>
              </a:ext>
            </a:extLst>
          </p:cNvPr>
          <p:cNvSpPr txBox="1">
            <a:spLocks/>
          </p:cNvSpPr>
          <p:nvPr/>
        </p:nvSpPr>
        <p:spPr>
          <a:xfrm>
            <a:off x="6309904" y="3958753"/>
            <a:ext cx="5486400" cy="1130749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6000" b="1" i="0" kern="1200" spc="1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/>
              <a:t>Peter</a:t>
            </a:r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B89E98A-76F2-4727-E87C-044AFBFBFC9D}"/>
              </a:ext>
            </a:extLst>
          </p:cNvPr>
          <p:cNvGrpSpPr/>
          <p:nvPr/>
        </p:nvGrpSpPr>
        <p:grpSpPr>
          <a:xfrm>
            <a:off x="8895249" y="166915"/>
            <a:ext cx="3204873" cy="573461"/>
            <a:chOff x="8987127" y="145039"/>
            <a:chExt cx="3204873" cy="573461"/>
          </a:xfrm>
        </p:grpSpPr>
        <p:pic>
          <p:nvPicPr>
            <p:cNvPr id="5" name="Graphic 4">
              <a:extLst>
                <a:ext uri="{FF2B5EF4-FFF2-40B4-BE49-F238E27FC236}">
                  <a16:creationId xmlns:a16="http://schemas.microsoft.com/office/drawing/2014/main" id="{C99B37E1-0662-AF06-BA59-08807A76CAE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987127" y="145039"/>
              <a:ext cx="618692" cy="573461"/>
            </a:xfrm>
            <a:prstGeom prst="rect">
              <a:avLst/>
            </a:prstGeom>
          </p:spPr>
        </p:pic>
        <p:sp>
          <p:nvSpPr>
            <p:cNvPr id="6" name="Title 1">
              <a:extLst>
                <a:ext uri="{FF2B5EF4-FFF2-40B4-BE49-F238E27FC236}">
                  <a16:creationId xmlns:a16="http://schemas.microsoft.com/office/drawing/2014/main" id="{7B61884D-384E-35D2-B0C1-7CC17FB9451F}"/>
                </a:ext>
              </a:extLst>
            </p:cNvPr>
            <p:cNvSpPr txBox="1">
              <a:spLocks/>
            </p:cNvSpPr>
            <p:nvPr/>
          </p:nvSpPr>
          <p:spPr>
            <a:xfrm>
              <a:off x="9727359" y="187006"/>
              <a:ext cx="2464641" cy="489528"/>
            </a:xfrm>
            <a:prstGeom prst="rect">
              <a:avLst/>
            </a:prstGeom>
          </p:spPr>
          <p:txBody>
            <a:bodyPr vert="horz" lIns="0" tIns="0" rIns="0" bIns="0" rtlCol="0" anchor="b">
              <a:noAutofit/>
            </a:bodyPr>
            <a:lstStyle>
              <a:lvl1pPr algn="l" defTabSz="914400" rtl="0" eaLnBrk="1" latinLnBrk="0" hangingPunct="1">
                <a:lnSpc>
                  <a:spcPct val="80000"/>
                </a:lnSpc>
                <a:spcBef>
                  <a:spcPct val="0"/>
                </a:spcBef>
                <a:buNone/>
                <a:defRPr sz="6000" b="1" i="0" kern="1200" spc="100" baseline="0">
                  <a:solidFill>
                    <a:schemeClr val="bg1"/>
                  </a:solidFill>
                  <a:latin typeface="+mj-lt"/>
                  <a:ea typeface="+mj-ea"/>
                  <a:cs typeface="+mj-cs"/>
                </a:defRPr>
              </a:lvl1pPr>
              <a:lvl2pPr eaLnBrk="1" hangingPunct="1">
                <a:defRPr>
                  <a:solidFill>
                    <a:schemeClr val="tx2"/>
                  </a:solidFill>
                </a:defRPr>
              </a:lvl2pPr>
              <a:lvl3pPr eaLnBrk="1" hangingPunct="1">
                <a:defRPr>
                  <a:solidFill>
                    <a:schemeClr val="tx2"/>
                  </a:solidFill>
                </a:defRPr>
              </a:lvl3pPr>
              <a:lvl4pPr eaLnBrk="1" hangingPunct="1">
                <a:defRPr>
                  <a:solidFill>
                    <a:schemeClr val="tx2"/>
                  </a:solidFill>
                </a:defRPr>
              </a:lvl4pPr>
              <a:lvl5pPr eaLnBrk="1" hangingPunct="1">
                <a:defRPr>
                  <a:solidFill>
                    <a:schemeClr val="tx2"/>
                  </a:solidFill>
                </a:defRPr>
              </a:lvl5pPr>
              <a:lvl6pPr eaLnBrk="1" hangingPunct="1">
                <a:defRPr>
                  <a:solidFill>
                    <a:schemeClr val="tx2"/>
                  </a:solidFill>
                </a:defRPr>
              </a:lvl6pPr>
              <a:lvl7pPr eaLnBrk="1" hangingPunct="1">
                <a:defRPr>
                  <a:solidFill>
                    <a:schemeClr val="tx2"/>
                  </a:solidFill>
                </a:defRPr>
              </a:lvl7pPr>
              <a:lvl8pPr eaLnBrk="1" hangingPunct="1">
                <a:defRPr>
                  <a:solidFill>
                    <a:schemeClr val="tx2"/>
                  </a:solidFill>
                </a:defRPr>
              </a:lvl8pPr>
              <a:lvl9pPr eaLnBrk="1" hangingPunct="1">
                <a:defRPr>
                  <a:solidFill>
                    <a:schemeClr val="tx2"/>
                  </a:solidFill>
                </a:defRPr>
              </a:lvl9pPr>
            </a:lstStyle>
            <a:p>
              <a:r>
                <a:rPr lang="zh-TW" altLang="en-US" sz="3000" dirty="0"/>
                <a:t>香港編程學會</a:t>
              </a:r>
              <a:endParaRPr lang="en-US" sz="3000" dirty="0"/>
            </a:p>
          </p:txBody>
        </p:sp>
      </p:grpSp>
      <p:pic>
        <p:nvPicPr>
          <p:cNvPr id="1026" name="Picture 2" descr="Join the largest learning event in history, December 9-15, 2024">
            <a:extLst>
              <a:ext uri="{FF2B5EF4-FFF2-40B4-BE49-F238E27FC236}">
                <a16:creationId xmlns:a16="http://schemas.microsoft.com/office/drawing/2014/main" id="{F575A8F0-1B49-E870-41AA-F2F0F4B48D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5825" y="339465"/>
            <a:ext cx="2369303" cy="2369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0304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EA53A3-2D7A-D1C3-07BB-EC9CB7D281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Java Swing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861996-604A-7F1A-7185-6F5D7894534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698170" y="1700117"/>
            <a:ext cx="9108375" cy="4098999"/>
          </a:xfrm>
        </p:spPr>
        <p:txBody>
          <a:bodyPr>
            <a:normAutofit/>
          </a:bodyPr>
          <a:lstStyle/>
          <a:p>
            <a:r>
              <a:rPr lang="en-US" sz="3600" b="1" i="0" dirty="0">
                <a:solidFill>
                  <a:srgbClr val="273239"/>
                </a:solidFill>
                <a:effectLst/>
                <a:highlight>
                  <a:srgbClr val="FFFFFF"/>
                </a:highlight>
                <a:latin typeface="inter-regular"/>
              </a:rPr>
              <a:t>Swing </a:t>
            </a:r>
            <a:r>
              <a:rPr lang="en-US" sz="3600" b="0" i="0" dirty="0">
                <a:solidFill>
                  <a:srgbClr val="273239"/>
                </a:solidFill>
                <a:effectLst/>
                <a:highlight>
                  <a:srgbClr val="FFFFFF"/>
                </a:highlight>
                <a:latin typeface="inter-regular"/>
              </a:rPr>
              <a:t>is a Java Foundation Classes [JFC] library and an extension of the Abstract Window Toolkit [AWT]. Java Swing offers much-improved functionality over AWT, new components, expanded components features, and excellent event handling with drag-and-drop support.</a:t>
            </a:r>
            <a:endParaRPr lang="en-US" sz="3600" dirty="0">
              <a:latin typeface="inter-regular"/>
            </a:endParaRPr>
          </a:p>
        </p:txBody>
      </p:sp>
    </p:spTree>
    <p:extLst>
      <p:ext uri="{BB962C8B-B14F-4D97-AF65-F5344CB8AC3E}">
        <p14:creationId xmlns:p14="http://schemas.microsoft.com/office/powerpoint/2010/main" val="25843483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wing Components in Java | Top 13 Useful Components of Swing In Java">
            <a:extLst>
              <a:ext uri="{FF2B5EF4-FFF2-40B4-BE49-F238E27FC236}">
                <a16:creationId xmlns:a16="http://schemas.microsoft.com/office/drawing/2014/main" id="{1A6929D2-DE62-F5D0-25C6-A336577B5E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899" y="226308"/>
            <a:ext cx="11401601" cy="6415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08922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D10343C-31EC-7964-E6BF-F2D53E5E54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7156" y="0"/>
            <a:ext cx="60376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2658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77CFD4-F43A-47B1-2597-58BCEECC27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功課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8F5C6DD-76AC-58FD-4E9D-B1051800F4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5661" y="1426162"/>
            <a:ext cx="8697301" cy="5699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7043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10C1B7-6E4E-3DEE-50C0-1CA3B14303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4360" y="411479"/>
            <a:ext cx="5486400" cy="3291840"/>
          </a:xfrm>
        </p:spPr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E734F0-2DDD-AF70-F13D-F9E4C192941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94360" y="4549552"/>
            <a:ext cx="5486400" cy="1645920"/>
          </a:xfrm>
        </p:spPr>
        <p:txBody>
          <a:bodyPr/>
          <a:lstStyle/>
          <a:p>
            <a:r>
              <a:rPr lang="en-US" sz="4000" dirty="0"/>
              <a:t>Peter</a:t>
            </a:r>
          </a:p>
          <a:p>
            <a:r>
              <a:rPr lang="en-US" sz="4000" dirty="0"/>
              <a:t>96554595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42E13EC-6E5A-6B3F-B917-D34167756C1B}"/>
              </a:ext>
            </a:extLst>
          </p:cNvPr>
          <p:cNvGrpSpPr/>
          <p:nvPr/>
        </p:nvGrpSpPr>
        <p:grpSpPr>
          <a:xfrm>
            <a:off x="339077" y="232229"/>
            <a:ext cx="3204873" cy="573461"/>
            <a:chOff x="8987127" y="145039"/>
            <a:chExt cx="3204873" cy="573461"/>
          </a:xfrm>
        </p:grpSpPr>
        <p:pic>
          <p:nvPicPr>
            <p:cNvPr id="5" name="Graphic 4">
              <a:extLst>
                <a:ext uri="{FF2B5EF4-FFF2-40B4-BE49-F238E27FC236}">
                  <a16:creationId xmlns:a16="http://schemas.microsoft.com/office/drawing/2014/main" id="{D39328B3-0710-9F81-16FF-ED097FA6603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987127" y="145039"/>
              <a:ext cx="618692" cy="573461"/>
            </a:xfrm>
            <a:prstGeom prst="rect">
              <a:avLst/>
            </a:prstGeom>
          </p:spPr>
        </p:pic>
        <p:sp>
          <p:nvSpPr>
            <p:cNvPr id="6" name="Title 1">
              <a:extLst>
                <a:ext uri="{FF2B5EF4-FFF2-40B4-BE49-F238E27FC236}">
                  <a16:creationId xmlns:a16="http://schemas.microsoft.com/office/drawing/2014/main" id="{293EC005-5AF0-7F44-0950-F730990D564B}"/>
                </a:ext>
              </a:extLst>
            </p:cNvPr>
            <p:cNvSpPr txBox="1">
              <a:spLocks/>
            </p:cNvSpPr>
            <p:nvPr/>
          </p:nvSpPr>
          <p:spPr>
            <a:xfrm>
              <a:off x="9727359" y="187006"/>
              <a:ext cx="2464641" cy="489528"/>
            </a:xfrm>
            <a:prstGeom prst="rect">
              <a:avLst/>
            </a:prstGeom>
          </p:spPr>
          <p:txBody>
            <a:bodyPr vert="horz" lIns="0" tIns="0" rIns="0" bIns="0" rtlCol="0" anchor="b">
              <a:noAutofit/>
            </a:bodyPr>
            <a:lstStyle>
              <a:lvl1pPr algn="l" defTabSz="914400" rtl="0" eaLnBrk="1" latinLnBrk="0" hangingPunct="1">
                <a:lnSpc>
                  <a:spcPct val="80000"/>
                </a:lnSpc>
                <a:spcBef>
                  <a:spcPct val="0"/>
                </a:spcBef>
                <a:buNone/>
                <a:defRPr sz="6000" b="1" i="0" kern="1200" spc="100" baseline="0">
                  <a:solidFill>
                    <a:schemeClr val="bg1"/>
                  </a:solidFill>
                  <a:latin typeface="+mj-lt"/>
                  <a:ea typeface="+mj-ea"/>
                  <a:cs typeface="+mj-cs"/>
                </a:defRPr>
              </a:lvl1pPr>
              <a:lvl2pPr eaLnBrk="1" hangingPunct="1">
                <a:defRPr>
                  <a:solidFill>
                    <a:schemeClr val="tx2"/>
                  </a:solidFill>
                </a:defRPr>
              </a:lvl2pPr>
              <a:lvl3pPr eaLnBrk="1" hangingPunct="1">
                <a:defRPr>
                  <a:solidFill>
                    <a:schemeClr val="tx2"/>
                  </a:solidFill>
                </a:defRPr>
              </a:lvl3pPr>
              <a:lvl4pPr eaLnBrk="1" hangingPunct="1">
                <a:defRPr>
                  <a:solidFill>
                    <a:schemeClr val="tx2"/>
                  </a:solidFill>
                </a:defRPr>
              </a:lvl4pPr>
              <a:lvl5pPr eaLnBrk="1" hangingPunct="1">
                <a:defRPr>
                  <a:solidFill>
                    <a:schemeClr val="tx2"/>
                  </a:solidFill>
                </a:defRPr>
              </a:lvl5pPr>
              <a:lvl6pPr eaLnBrk="1" hangingPunct="1">
                <a:defRPr>
                  <a:solidFill>
                    <a:schemeClr val="tx2"/>
                  </a:solidFill>
                </a:defRPr>
              </a:lvl6pPr>
              <a:lvl7pPr eaLnBrk="1" hangingPunct="1">
                <a:defRPr>
                  <a:solidFill>
                    <a:schemeClr val="tx2"/>
                  </a:solidFill>
                </a:defRPr>
              </a:lvl7pPr>
              <a:lvl8pPr eaLnBrk="1" hangingPunct="1">
                <a:defRPr>
                  <a:solidFill>
                    <a:schemeClr val="tx2"/>
                  </a:solidFill>
                </a:defRPr>
              </a:lvl8pPr>
              <a:lvl9pPr eaLnBrk="1" hangingPunct="1">
                <a:defRPr>
                  <a:solidFill>
                    <a:schemeClr val="tx2"/>
                  </a:solidFill>
                </a:defRPr>
              </a:lvl9pPr>
            </a:lstStyle>
            <a:p>
              <a:r>
                <a:rPr lang="zh-TW" altLang="en-US" sz="3000" dirty="0"/>
                <a:t>香港編程學會</a:t>
              </a:r>
              <a:endParaRPr lang="en-US" sz="3000" dirty="0"/>
            </a:p>
          </p:txBody>
        </p:sp>
      </p:grpSp>
    </p:spTree>
    <p:extLst>
      <p:ext uri="{BB962C8B-B14F-4D97-AF65-F5344CB8AC3E}">
        <p14:creationId xmlns:p14="http://schemas.microsoft.com/office/powerpoint/2010/main" val="27941210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30BF65-C84B-45C3-72CA-AFDA688511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189572"/>
            <a:ext cx="6787747" cy="1593507"/>
          </a:xfrm>
        </p:spPr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8EBC2C-6DD7-5003-38EB-40753046FE8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93725" y="2281238"/>
            <a:ext cx="6788150" cy="3709987"/>
          </a:xfrm>
        </p:spPr>
        <p:txBody>
          <a:bodyPr tIns="457200">
            <a:normAutofit/>
          </a:bodyPr>
          <a:lstStyle/>
          <a:p>
            <a:pPr lvl="1"/>
            <a:r>
              <a:rPr lang="en-US" sz="4400" dirty="0"/>
              <a:t>Interface</a:t>
            </a:r>
          </a:p>
          <a:p>
            <a:pPr lvl="1"/>
            <a:r>
              <a:rPr lang="en-US" sz="4400" dirty="0"/>
              <a:t>Exception</a:t>
            </a:r>
          </a:p>
          <a:p>
            <a:pPr lvl="1"/>
            <a:r>
              <a:rPr lang="en-US" sz="4400" dirty="0"/>
              <a:t>OOP</a:t>
            </a:r>
          </a:p>
          <a:p>
            <a:pPr lvl="1"/>
            <a:endParaRPr lang="en-US" sz="4400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D9B5BC5-F1A0-4E5F-E5DA-3003FF6BD7F9}"/>
              </a:ext>
            </a:extLst>
          </p:cNvPr>
          <p:cNvGrpSpPr/>
          <p:nvPr/>
        </p:nvGrpSpPr>
        <p:grpSpPr>
          <a:xfrm>
            <a:off x="8763996" y="6138953"/>
            <a:ext cx="3204873" cy="573461"/>
            <a:chOff x="8987127" y="145039"/>
            <a:chExt cx="3204873" cy="573461"/>
          </a:xfrm>
        </p:grpSpPr>
        <p:pic>
          <p:nvPicPr>
            <p:cNvPr id="5" name="Graphic 4">
              <a:extLst>
                <a:ext uri="{FF2B5EF4-FFF2-40B4-BE49-F238E27FC236}">
                  <a16:creationId xmlns:a16="http://schemas.microsoft.com/office/drawing/2014/main" id="{92E4A975-0B7C-2B0A-C6D2-503D3A052CB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987127" y="145039"/>
              <a:ext cx="618692" cy="573461"/>
            </a:xfrm>
            <a:prstGeom prst="rect">
              <a:avLst/>
            </a:prstGeom>
          </p:spPr>
        </p:pic>
        <p:sp>
          <p:nvSpPr>
            <p:cNvPr id="6" name="Title 1">
              <a:extLst>
                <a:ext uri="{FF2B5EF4-FFF2-40B4-BE49-F238E27FC236}">
                  <a16:creationId xmlns:a16="http://schemas.microsoft.com/office/drawing/2014/main" id="{CE3C53A2-50A2-3211-3E49-A00FAACE30AE}"/>
                </a:ext>
              </a:extLst>
            </p:cNvPr>
            <p:cNvSpPr txBox="1">
              <a:spLocks/>
            </p:cNvSpPr>
            <p:nvPr/>
          </p:nvSpPr>
          <p:spPr>
            <a:xfrm>
              <a:off x="9727359" y="187006"/>
              <a:ext cx="2464641" cy="489528"/>
            </a:xfrm>
            <a:prstGeom prst="rect">
              <a:avLst/>
            </a:prstGeom>
          </p:spPr>
          <p:txBody>
            <a:bodyPr vert="horz" lIns="0" tIns="0" rIns="0" bIns="0" rtlCol="0" anchor="b">
              <a:noAutofit/>
            </a:bodyPr>
            <a:lstStyle>
              <a:lvl1pPr algn="l" defTabSz="914400" rtl="0" eaLnBrk="1" latinLnBrk="0" hangingPunct="1">
                <a:lnSpc>
                  <a:spcPct val="80000"/>
                </a:lnSpc>
                <a:spcBef>
                  <a:spcPct val="0"/>
                </a:spcBef>
                <a:buNone/>
                <a:defRPr sz="6000" b="1" i="0" kern="1200" spc="100" baseline="0">
                  <a:solidFill>
                    <a:schemeClr val="bg1"/>
                  </a:solidFill>
                  <a:latin typeface="+mj-lt"/>
                  <a:ea typeface="+mj-ea"/>
                  <a:cs typeface="+mj-cs"/>
                </a:defRPr>
              </a:lvl1pPr>
              <a:lvl2pPr eaLnBrk="1" hangingPunct="1">
                <a:defRPr>
                  <a:solidFill>
                    <a:schemeClr val="tx2"/>
                  </a:solidFill>
                </a:defRPr>
              </a:lvl2pPr>
              <a:lvl3pPr eaLnBrk="1" hangingPunct="1">
                <a:defRPr>
                  <a:solidFill>
                    <a:schemeClr val="tx2"/>
                  </a:solidFill>
                </a:defRPr>
              </a:lvl3pPr>
              <a:lvl4pPr eaLnBrk="1" hangingPunct="1">
                <a:defRPr>
                  <a:solidFill>
                    <a:schemeClr val="tx2"/>
                  </a:solidFill>
                </a:defRPr>
              </a:lvl4pPr>
              <a:lvl5pPr eaLnBrk="1" hangingPunct="1">
                <a:defRPr>
                  <a:solidFill>
                    <a:schemeClr val="tx2"/>
                  </a:solidFill>
                </a:defRPr>
              </a:lvl5pPr>
              <a:lvl6pPr eaLnBrk="1" hangingPunct="1">
                <a:defRPr>
                  <a:solidFill>
                    <a:schemeClr val="tx2"/>
                  </a:solidFill>
                </a:defRPr>
              </a:lvl6pPr>
              <a:lvl7pPr eaLnBrk="1" hangingPunct="1">
                <a:defRPr>
                  <a:solidFill>
                    <a:schemeClr val="tx2"/>
                  </a:solidFill>
                </a:defRPr>
              </a:lvl7pPr>
              <a:lvl8pPr eaLnBrk="1" hangingPunct="1">
                <a:defRPr>
                  <a:solidFill>
                    <a:schemeClr val="tx2"/>
                  </a:solidFill>
                </a:defRPr>
              </a:lvl8pPr>
              <a:lvl9pPr eaLnBrk="1" hangingPunct="1">
                <a:defRPr>
                  <a:solidFill>
                    <a:schemeClr val="tx2"/>
                  </a:solidFill>
                </a:defRPr>
              </a:lvl9pPr>
            </a:lstStyle>
            <a:p>
              <a:r>
                <a:rPr lang="zh-TW" altLang="en-US" sz="3000"/>
                <a:t>香港編程學會</a:t>
              </a:r>
              <a:endParaRPr lang="en-US" sz="3000" dirty="0"/>
            </a:p>
          </p:txBody>
        </p:sp>
      </p:grpSp>
    </p:spTree>
    <p:extLst>
      <p:ext uri="{BB962C8B-B14F-4D97-AF65-F5344CB8AC3E}">
        <p14:creationId xmlns:p14="http://schemas.microsoft.com/office/powerpoint/2010/main" val="33466857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54140B-236B-1A3E-2F61-6DADBC0D27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Interface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253DB79-6435-3893-DC69-E1772FD97F8E}"/>
              </a:ext>
            </a:extLst>
          </p:cNvPr>
          <p:cNvSpPr txBox="1"/>
          <p:nvPr/>
        </p:nvSpPr>
        <p:spPr>
          <a:xfrm>
            <a:off x="1475378" y="2160504"/>
            <a:ext cx="9241243" cy="230832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inter-regular"/>
              </a:rPr>
              <a:t>An </a:t>
            </a:r>
            <a:r>
              <a:rPr lang="en-US" sz="3600" b="1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inter-bold"/>
              </a:rPr>
              <a:t>interface in Java</a:t>
            </a:r>
            <a:r>
              <a:rPr lang="en-US" sz="3600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inter-regular"/>
              </a:rPr>
              <a:t> is a blueprint of a class. It has static constants and abstract methods.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zh-TW" sz="3600" dirty="0">
                <a:solidFill>
                  <a:schemeClr val="bg1"/>
                </a:solidFill>
              </a:rPr>
              <a:t>Java </a:t>
            </a:r>
            <a:r>
              <a:rPr lang="zh-TW" altLang="en-US" sz="3600" dirty="0">
                <a:solidFill>
                  <a:schemeClr val="bg1"/>
                </a:solidFill>
              </a:rPr>
              <a:t>中的介面是類別的藍圖。它有靜態常數和抽象方法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47953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8BFF25-B742-A045-2679-C5329FD591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486" y="2117559"/>
            <a:ext cx="2738387" cy="1444228"/>
          </a:xfrm>
        </p:spPr>
        <p:txBody>
          <a:bodyPr/>
          <a:lstStyle/>
          <a:p>
            <a:r>
              <a:rPr lang="en-US" sz="8000" dirty="0" err="1"/>
              <a:t>功課</a:t>
            </a:r>
            <a:endParaRPr lang="en-US" sz="8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0592016-8A23-7F92-D34E-927B5C1CFC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3036" y="175597"/>
            <a:ext cx="7772400" cy="6506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9287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nheritance and Polymorphism in Java | by Shashane Ranasinghe | Dev Genius">
            <a:extLst>
              <a:ext uri="{FF2B5EF4-FFF2-40B4-BE49-F238E27FC236}">
                <a16:creationId xmlns:a16="http://schemas.microsoft.com/office/drawing/2014/main" id="{2504547B-A31E-B494-9A6A-EF68D63E78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6504" y="359230"/>
            <a:ext cx="8622845" cy="6271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5D2D41B-1469-75A9-945D-244FD0AA3789}"/>
              </a:ext>
            </a:extLst>
          </p:cNvPr>
          <p:cNvSpPr txBox="1"/>
          <p:nvPr/>
        </p:nvSpPr>
        <p:spPr>
          <a:xfrm>
            <a:off x="656667" y="1644415"/>
            <a:ext cx="2167467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Interface </a:t>
            </a:r>
            <a:r>
              <a:rPr lang="en-US" dirty="0" err="1">
                <a:solidFill>
                  <a:schemeClr val="bg1"/>
                </a:solidFill>
              </a:rPr>
              <a:t>CanSwim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125438B3-F3D5-9F98-2A1B-5969F39F59A4}"/>
              </a:ext>
            </a:extLst>
          </p:cNvPr>
          <p:cNvCxnSpPr/>
          <p:nvPr/>
        </p:nvCxnSpPr>
        <p:spPr>
          <a:xfrm>
            <a:off x="2114785" y="2062104"/>
            <a:ext cx="1151467" cy="2968977"/>
          </a:xfrm>
          <a:prstGeom prst="straightConnector1">
            <a:avLst/>
          </a:prstGeom>
          <a:ln w="190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B5E20728-DA12-DD4C-B919-1157FCA6C2B0}"/>
              </a:ext>
            </a:extLst>
          </p:cNvPr>
          <p:cNvCxnSpPr>
            <a:cxnSpLocks/>
          </p:cNvCxnSpPr>
          <p:nvPr/>
        </p:nvCxnSpPr>
        <p:spPr>
          <a:xfrm>
            <a:off x="2252133" y="2062104"/>
            <a:ext cx="4953000" cy="3017334"/>
          </a:xfrm>
          <a:prstGeom prst="straightConnector1">
            <a:avLst/>
          </a:prstGeom>
          <a:ln w="190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6A2937DA-E7C2-F635-AF28-0519A29BE844}"/>
              </a:ext>
            </a:extLst>
          </p:cNvPr>
          <p:cNvSpPr txBox="1"/>
          <p:nvPr/>
        </p:nvSpPr>
        <p:spPr>
          <a:xfrm>
            <a:off x="713887" y="3347289"/>
            <a:ext cx="1976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Interface</a:t>
            </a:r>
            <a:r>
              <a:rPr lang="zh-TW" altLang="en-US" dirty="0">
                <a:solidFill>
                  <a:schemeClr val="bg1"/>
                </a:solidFill>
              </a:rPr>
              <a:t>指定能力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08D61C8-A708-E76F-B7C8-55E4CA76F919}"/>
              </a:ext>
            </a:extLst>
          </p:cNvPr>
          <p:cNvSpPr txBox="1"/>
          <p:nvPr/>
        </p:nvSpPr>
        <p:spPr>
          <a:xfrm>
            <a:off x="3266252" y="2394789"/>
            <a:ext cx="1976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Interface</a:t>
            </a:r>
            <a:r>
              <a:rPr lang="zh-TW" altLang="en-US" dirty="0">
                <a:solidFill>
                  <a:schemeClr val="bg1"/>
                </a:solidFill>
              </a:rPr>
              <a:t>指定能力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34688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ABF4986-37F8-6CEA-9ADF-DB39A8EAA4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0269" y="0"/>
            <a:ext cx="3442462" cy="68580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B03379CD-6E26-F57F-BD81-BA1FB055F5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102875"/>
            <a:ext cx="5624407" cy="757821"/>
          </a:xfrm>
        </p:spPr>
        <p:txBody>
          <a:bodyPr/>
          <a:lstStyle/>
          <a:p>
            <a:r>
              <a:rPr lang="en-US" dirty="0"/>
              <a:t>Polymorphism </a:t>
            </a:r>
            <a:r>
              <a:rPr lang="zh-TW" altLang="en-US" dirty="0"/>
              <a:t>多態</a:t>
            </a:r>
            <a:r>
              <a:rPr lang="en-US" altLang="zh-TW" dirty="0"/>
              <a:t>(</a:t>
            </a:r>
            <a:r>
              <a:rPr lang="en-US" altLang="zh-TW" dirty="0" err="1"/>
              <a:t>i</a:t>
            </a:r>
            <a:r>
              <a:rPr lang="en-US" altLang="zh-TW" dirty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23835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C3C1C3-5857-F2BC-F27A-67A5F40DD6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102875"/>
            <a:ext cx="5501640" cy="757821"/>
          </a:xfrm>
        </p:spPr>
        <p:txBody>
          <a:bodyPr/>
          <a:lstStyle/>
          <a:p>
            <a:r>
              <a:rPr lang="en-US" dirty="0"/>
              <a:t>Polymorphism </a:t>
            </a:r>
            <a:r>
              <a:rPr lang="zh-TW" altLang="en-US" dirty="0"/>
              <a:t>多態</a:t>
            </a:r>
            <a:r>
              <a:rPr lang="en-US" altLang="zh-TW" dirty="0"/>
              <a:t>(ii)</a:t>
            </a: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31B4798-CBAC-A4CB-51D5-5E70086C26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6190" y="0"/>
            <a:ext cx="3568154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D3ADF26-7719-D68A-0D9D-42498F21D28B}"/>
              </a:ext>
            </a:extLst>
          </p:cNvPr>
          <p:cNvSpPr txBox="1"/>
          <p:nvPr/>
        </p:nvSpPr>
        <p:spPr>
          <a:xfrm>
            <a:off x="1124198" y="1923802"/>
            <a:ext cx="434636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800" dirty="0">
                <a:solidFill>
                  <a:schemeClr val="bg1"/>
                </a:solidFill>
              </a:rPr>
              <a:t>功課</a:t>
            </a:r>
            <a:r>
              <a:rPr lang="en-US" altLang="zh-TW" sz="4800" dirty="0">
                <a:solidFill>
                  <a:schemeClr val="bg1"/>
                </a:solidFill>
              </a:rPr>
              <a:t>: </a:t>
            </a:r>
            <a:r>
              <a:rPr lang="zh-TW" altLang="en-US" sz="4800" dirty="0">
                <a:solidFill>
                  <a:schemeClr val="bg1"/>
                </a:solidFill>
              </a:rPr>
              <a:t>數下</a:t>
            </a:r>
            <a:r>
              <a:rPr lang="en-US" altLang="zh-TW" sz="4800" dirty="0">
                <a:solidFill>
                  <a:schemeClr val="bg1"/>
                </a:solidFill>
              </a:rPr>
              <a:t>ArrayList</a:t>
            </a:r>
            <a:r>
              <a:rPr lang="zh-TW" altLang="en-US" sz="4800" dirty="0">
                <a:solidFill>
                  <a:schemeClr val="bg1"/>
                </a:solidFill>
              </a:rPr>
              <a:t>有幾多隻貓同狗</a:t>
            </a:r>
            <a:endParaRPr lang="en-US" sz="4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48574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5BBF19-F100-2732-2137-4A52D95144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Exception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F5B08C-ED59-49E2-89DA-FDBFBA1F490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341912" y="1652616"/>
            <a:ext cx="9393382" cy="3699328"/>
          </a:xfrm>
        </p:spPr>
        <p:txBody>
          <a:bodyPr>
            <a:normAutofit/>
          </a:bodyPr>
          <a:lstStyle/>
          <a:p>
            <a:r>
              <a:rPr lang="en-US" sz="48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inter-regular"/>
              </a:rPr>
              <a:t>When executing Java code, different errors can occur: coding errors made by the programmer, errors due to wrong input, or other unforeseeable things.</a:t>
            </a:r>
            <a:endParaRPr lang="en-US" sz="4800" dirty="0">
              <a:latin typeface="inter-regular"/>
            </a:endParaRPr>
          </a:p>
        </p:txBody>
      </p:sp>
    </p:spTree>
    <p:extLst>
      <p:ext uri="{BB962C8B-B14F-4D97-AF65-F5344CB8AC3E}">
        <p14:creationId xmlns:p14="http://schemas.microsoft.com/office/powerpoint/2010/main" val="5471931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F788DB-8091-223F-0EB1-AB04B916D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Excepion</a:t>
            </a:r>
            <a:r>
              <a:rPr lang="zh-TW" altLang="en-US" dirty="0"/>
              <a:t>例子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0FB0F2A-C8BE-A81C-9305-9F4EF1AA55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8331" y="1523886"/>
            <a:ext cx="6578938" cy="4445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031853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">
  <a:themeElements>
    <a:clrScheme name="Swiss">
      <a:dk1>
        <a:srgbClr val="000000"/>
      </a:dk1>
      <a:lt1>
        <a:srgbClr val="FFFFFF"/>
      </a:lt1>
      <a:dk2>
        <a:srgbClr val="E4E4E4"/>
      </a:dk2>
      <a:lt2>
        <a:srgbClr val="7CA655"/>
      </a:lt2>
      <a:accent1>
        <a:srgbClr val="A9D4DB"/>
      </a:accent1>
      <a:accent2>
        <a:srgbClr val="FBE284"/>
      </a:accent2>
      <a:accent3>
        <a:srgbClr val="4495A2"/>
      </a:accent3>
      <a:accent4>
        <a:srgbClr val="AA5881"/>
      </a:accent4>
      <a:accent5>
        <a:srgbClr val="E06742"/>
      </a:accent5>
      <a:accent6>
        <a:srgbClr val="F9D448"/>
      </a:accent6>
      <a:hlink>
        <a:srgbClr val="4495A2"/>
      </a:hlink>
      <a:folHlink>
        <a:srgbClr val="AA5881"/>
      </a:folHlink>
    </a:clrScheme>
    <a:fontScheme name="Custom 175">
      <a:majorFont>
        <a:latin typeface="Franklin Gothic Demi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M78853419_Win32_SL_V5" id="{958D2C9E-948D-4354-BF9D-DF8AE3C2B240}" vid="{22D4A967-05D2-4D72-8594-54CFF341483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Background xmlns="71af3243-3dd4-4a8d-8c0d-dd76da1f02a5">false</Background>
    <Status xmlns="71af3243-3dd4-4a8d-8c0d-dd76da1f02a5">Not started</Status>
    <_ip_UnifiedCompliancePolicyUIAction xmlns="http://schemas.microsoft.com/sharepoint/v3" xsi:nil="true"/>
    <Image xmlns="71af3243-3dd4-4a8d-8c0d-dd76da1f02a5">
      <Url xsi:nil="true"/>
      <Description xsi:nil="true"/>
    </Image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F4B194E-8B30-4377-8C59-ECFB902D2A26}">
  <ds:schemaRefs>
    <ds:schemaRef ds:uri="http://schemas.microsoft.com/office/2006/metadata/properties"/>
    <ds:schemaRef ds:uri="http://schemas.microsoft.com/office/infopath/2007/PartnerControls"/>
    <ds:schemaRef ds:uri="71af3243-3dd4-4a8d-8c0d-dd76da1f02a5"/>
    <ds:schemaRef ds:uri="http://schemas.microsoft.com/sharepoint/v3"/>
    <ds:schemaRef ds:uri="230e9df3-be65-4c73-a93b-d1236ebd677e"/>
  </ds:schemaRefs>
</ds:datastoreItem>
</file>

<file path=customXml/itemProps2.xml><?xml version="1.0" encoding="utf-8"?>
<ds:datastoreItem xmlns:ds="http://schemas.openxmlformats.org/officeDocument/2006/customXml" ds:itemID="{C21FFAC0-05A2-416A-B06C-C248395482C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2DB9E12-8AC3-4138-BF4D-720A5525AB1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{0228B9BD-68A6-4A1F-9A2B-9F66DF95AF0C}tf78853419_win32</Template>
  <TotalTime>724</TotalTime>
  <Words>196</Words>
  <Application>Microsoft Office PowerPoint</Application>
  <PresentationFormat>Widescreen</PresentationFormat>
  <Paragraphs>31</Paragraphs>
  <Slides>14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inter-bold</vt:lpstr>
      <vt:lpstr>inter-regular</vt:lpstr>
      <vt:lpstr>Arial</vt:lpstr>
      <vt:lpstr>Calibri</vt:lpstr>
      <vt:lpstr>Franklin Gothic Book</vt:lpstr>
      <vt:lpstr>Franklin Gothic Demi</vt:lpstr>
      <vt:lpstr>Custom</vt:lpstr>
      <vt:lpstr>Java第7堂</vt:lpstr>
      <vt:lpstr>Agenda</vt:lpstr>
      <vt:lpstr>What Interface</vt:lpstr>
      <vt:lpstr>功課</vt:lpstr>
      <vt:lpstr>PowerPoint Presentation</vt:lpstr>
      <vt:lpstr>Polymorphism 多態(i)</vt:lpstr>
      <vt:lpstr>Polymorphism 多態(ii)</vt:lpstr>
      <vt:lpstr>Exception</vt:lpstr>
      <vt:lpstr>Excepion例子</vt:lpstr>
      <vt:lpstr>Java Swing</vt:lpstr>
      <vt:lpstr>PowerPoint Presentation</vt:lpstr>
      <vt:lpstr>PowerPoint Presentation</vt:lpstr>
      <vt:lpstr>功課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Java第一堂</dc:title>
  <dc:creator>Peter Quantr</dc:creator>
  <cp:lastModifiedBy>MultisoftSPC</cp:lastModifiedBy>
  <cp:revision>85</cp:revision>
  <dcterms:created xsi:type="dcterms:W3CDTF">2024-05-10T11:32:53Z</dcterms:created>
  <dcterms:modified xsi:type="dcterms:W3CDTF">2024-06-21T15:10:38Z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